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8b4598d58f94cb5" /><Relationship Type="http://schemas.openxmlformats.org/officeDocument/2006/relationships/extended-properties" Target="/docProps/app.xml" Id="Rfbcda8ecd1cc4fdc" /><Relationship Type="http://schemas.openxmlformats.org/officeDocument/2006/relationships/officeDocument" Target="/ppt/presentation.xml" Id="R4101bbccfead443f" /></Relationships>
</file>

<file path=ppt/presentation.xml><?xml version="1.0" encoding="utf-8"?>
<p:presentation xmlns:p="http://schemas.openxmlformats.org/presentationml/2006/main">
  <p:sldMasterIdLst>
    <p:sldMasterId xmlns:r="http://schemas.openxmlformats.org/officeDocument/2006/relationships" id="2147483648" r:id="R63774ac9531d454a"/>
  </p:sldMasterIdLst>
  <p:notesMasterIdLst>
    <p:notesMasterId xmlns:r="http://schemas.openxmlformats.org/officeDocument/2006/relationships" r:id="Rae939650885a4dee"/>
  </p:notesMasterIdLst>
  <p:sldIdLst>
    <p:sldId xmlns:r="http://schemas.openxmlformats.org/officeDocument/2006/relationships" id="256" r:id="R3c868407ab9e4c75"/>
    <p:sldId xmlns:r="http://schemas.openxmlformats.org/officeDocument/2006/relationships" id="257" r:id="Ra2bc163b416646eb"/>
    <p:sldId xmlns:r="http://schemas.openxmlformats.org/officeDocument/2006/relationships" id="258" r:id="Rfa96ab9e3605462e"/>
    <p:sldId xmlns:r="http://schemas.openxmlformats.org/officeDocument/2006/relationships" id="259" r:id="R92d6fa648e014661"/>
    <p:sldId xmlns:r="http://schemas.openxmlformats.org/officeDocument/2006/relationships" id="260" r:id="Rcbf2d117c8584dfe"/>
    <p:sldId xmlns:r="http://schemas.openxmlformats.org/officeDocument/2006/relationships" id="261" r:id="Re510d381d6fd4e13"/>
    <p:sldId xmlns:r="http://schemas.openxmlformats.org/officeDocument/2006/relationships" id="262" r:id="R7a50915afb7448de"/>
    <p:sldId xmlns:r="http://schemas.openxmlformats.org/officeDocument/2006/relationships" id="263" r:id="R953341f6e3a44665"/>
    <p:sldId xmlns:r="http://schemas.openxmlformats.org/officeDocument/2006/relationships" id="264" r:id="R1decf99ef35645fc"/>
    <p:sldId xmlns:r="http://schemas.openxmlformats.org/officeDocument/2006/relationships" id="265" r:id="Rdf6eec4096244bca"/>
    <p:sldId xmlns:r="http://schemas.openxmlformats.org/officeDocument/2006/relationships" id="266" r:id="Ra4bd8fe3749f4aad"/>
    <p:sldId xmlns:r="http://schemas.openxmlformats.org/officeDocument/2006/relationships" id="267" r:id="Re500a38e89e047a5"/>
    <p:sldId xmlns:r="http://schemas.openxmlformats.org/officeDocument/2006/relationships" id="268" r:id="R195b44fe76db4572"/>
  </p:sldIdLst>
  <p:sldSz cx="18288000" cy="10287000"/>
  <p:notesSz cx="6858000" cy="9144000"/>
  <p:defaultTextStyle>
    <a:defPPr xmlns:a="http://schemas.openxmlformats.org/drawingml/2006/main" marL="0" marR="0" indent="0" algn="l" defTabSz="914400">
      <a:lnSpc>
        <a:spcPct val="100000"/>
      </a:lnSpc>
      <a:spcBef>
        <a:spcPts val="0"/>
      </a:spcBef>
      <a:spcAft>
        <a:spcPts val="0"/>
      </a:spcAft>
      <a:buClrTx/>
      <a:buSzTx/>
      <a:buFontTx/>
      <a:buNone/>
      <a:defRPr sz="1800" b="0" i="0" u="none" strike="noStrike" cap="none" spc="0" baseline="0">
        <a:ln>
          <a:noFill/>
        </a:ln>
        <a:solidFill>
          <a:srgbClr val="000000"/>
        </a:solidFill>
      </a:defRPr>
    </a:defPPr>
    <a:lvl1pPr xmlns:a="http://schemas.openxmlformats.org/drawingml/2006/main" marL="0" marR="0" indent="0" algn="l" defTabSz="914400">
      <a:lnSpc>
        <a:spcPct val="100000"/>
      </a:lnSpc>
      <a:spcBef>
        <a:spcPts val="0"/>
      </a:spcBef>
      <a:spcAft>
        <a:spcPts val="0"/>
      </a:spcAft>
      <a:buClrTx/>
      <a:buSzTx/>
      <a:buFontTx/>
      <a:buNone/>
      <a:defRPr sz="1800" b="0" i="0" u="none" strike="noStrike" cap="none" spc="0" baseline="0">
        <a:ln>
          <a:noFill/>
        </a:ln>
        <a:solidFill>
          <a:srgbClr val="000000"/>
        </a:solidFill>
        <a:latin typeface="Aptos"/>
        <a:ea typeface="Aptos"/>
        <a:cs typeface="Aptos"/>
      </a:defRPr>
    </a:lvl1pPr>
    <a:lvl2pPr xmlns:a="http://schemas.openxmlformats.org/drawingml/2006/main" marL="0" marR="0" indent="0" algn="l" defTabSz="914400">
      <a:lnSpc>
        <a:spcPct val="100000"/>
      </a:lnSpc>
      <a:spcBef>
        <a:spcPts val="0"/>
      </a:spcBef>
      <a:spcAft>
        <a:spcPts val="0"/>
      </a:spcAft>
      <a:buClrTx/>
      <a:buSzTx/>
      <a:buFontTx/>
      <a:buNone/>
      <a:defRPr sz="1800" b="0" i="0" u="none" strike="noStrike" cap="none" spc="0" baseline="0">
        <a:ln>
          <a:noFill/>
        </a:ln>
        <a:solidFill>
          <a:srgbClr val="000000"/>
        </a:solidFill>
        <a:latin typeface="Aptos"/>
        <a:ea typeface="Aptos"/>
        <a:cs typeface="Aptos"/>
      </a:defRPr>
    </a:lvl2pPr>
    <a:lvl3pPr xmlns:a="http://schemas.openxmlformats.org/drawingml/2006/main" marL="0" marR="0" indent="0" algn="l" defTabSz="914400">
      <a:lnSpc>
        <a:spcPct val="100000"/>
      </a:lnSpc>
      <a:spcBef>
        <a:spcPts val="0"/>
      </a:spcBef>
      <a:spcAft>
        <a:spcPts val="0"/>
      </a:spcAft>
      <a:buClrTx/>
      <a:buSzTx/>
      <a:buFontTx/>
      <a:buNone/>
      <a:defRPr sz="1800" b="0" i="0" u="none" strike="noStrike" cap="none" spc="0" baseline="0">
        <a:ln>
          <a:noFill/>
        </a:ln>
        <a:solidFill>
          <a:srgbClr val="000000"/>
        </a:solidFill>
        <a:latin typeface="Aptos"/>
        <a:ea typeface="Aptos"/>
        <a:cs typeface="Aptos"/>
      </a:defRPr>
    </a:lvl3pPr>
    <a:lvl4pPr xmlns:a="http://schemas.openxmlformats.org/drawingml/2006/main" marL="0" marR="0" indent="0" algn="l" defTabSz="914400">
      <a:lnSpc>
        <a:spcPct val="100000"/>
      </a:lnSpc>
      <a:spcBef>
        <a:spcPts val="0"/>
      </a:spcBef>
      <a:spcAft>
        <a:spcPts val="0"/>
      </a:spcAft>
      <a:buClrTx/>
      <a:buSzTx/>
      <a:buFontTx/>
      <a:buNone/>
      <a:defRPr sz="1800" b="0" i="0" u="none" strike="noStrike" cap="none" spc="0" baseline="0">
        <a:ln>
          <a:noFill/>
        </a:ln>
        <a:solidFill>
          <a:srgbClr val="000000"/>
        </a:solidFill>
        <a:latin typeface="Aptos"/>
        <a:ea typeface="Aptos"/>
        <a:cs typeface="Aptos"/>
      </a:defRPr>
    </a:lvl4pPr>
    <a:lvl5pPr xmlns:a="http://schemas.openxmlformats.org/drawingml/2006/main" marL="0" marR="0" indent="0" algn="l" defTabSz="914400">
      <a:lnSpc>
        <a:spcPct val="100000"/>
      </a:lnSpc>
      <a:spcBef>
        <a:spcPts val="0"/>
      </a:spcBef>
      <a:spcAft>
        <a:spcPts val="0"/>
      </a:spcAft>
      <a:buClrTx/>
      <a:buSzTx/>
      <a:buFontTx/>
      <a:buNone/>
      <a:defRPr sz="1800" b="0" i="0" u="none" strike="noStrike" cap="none" spc="0" baseline="0">
        <a:ln>
          <a:noFill/>
        </a:ln>
        <a:solidFill>
          <a:srgbClr val="000000"/>
        </a:solidFill>
        <a:latin typeface="Aptos"/>
        <a:ea typeface="Aptos"/>
        <a:cs typeface="Aptos"/>
      </a:defRPr>
    </a:lvl5pPr>
    <a:lvl6pPr xmlns:a="http://schemas.openxmlformats.org/drawingml/2006/main" marL="0" marR="0" indent="0" algn="l" defTabSz="914400">
      <a:lnSpc>
        <a:spcPct val="100000"/>
      </a:lnSpc>
      <a:spcBef>
        <a:spcPts val="0"/>
      </a:spcBef>
      <a:spcAft>
        <a:spcPts val="0"/>
      </a:spcAft>
      <a:buClrTx/>
      <a:buSzTx/>
      <a:buFontTx/>
      <a:buNone/>
      <a:defRPr sz="1800" b="0" i="0" u="none" strike="noStrike" cap="none" spc="0" baseline="0">
        <a:ln>
          <a:noFill/>
        </a:ln>
        <a:solidFill>
          <a:srgbClr val="000000"/>
        </a:solidFill>
        <a:latin typeface="Aptos"/>
        <a:ea typeface="Aptos"/>
        <a:cs typeface="Aptos"/>
      </a:defRPr>
    </a:lvl6pPr>
    <a:lvl7pPr xmlns:a="http://schemas.openxmlformats.org/drawingml/2006/main" marL="0" marR="0" indent="0" algn="l" defTabSz="914400">
      <a:lnSpc>
        <a:spcPct val="100000"/>
      </a:lnSpc>
      <a:spcBef>
        <a:spcPts val="0"/>
      </a:spcBef>
      <a:spcAft>
        <a:spcPts val="0"/>
      </a:spcAft>
      <a:buClrTx/>
      <a:buSzTx/>
      <a:buFontTx/>
      <a:buNone/>
      <a:defRPr sz="1800" b="0" i="0" u="none" strike="noStrike" cap="none" spc="0" baseline="0">
        <a:ln>
          <a:noFill/>
        </a:ln>
        <a:solidFill>
          <a:srgbClr val="000000"/>
        </a:solidFill>
        <a:latin typeface="Aptos"/>
        <a:ea typeface="Aptos"/>
        <a:cs typeface="Aptos"/>
      </a:defRPr>
    </a:lvl7pPr>
    <a:lvl8pPr xmlns:a="http://schemas.openxmlformats.org/drawingml/2006/main" marL="0" marR="0" indent="0" algn="l" defTabSz="914400">
      <a:lnSpc>
        <a:spcPct val="100000"/>
      </a:lnSpc>
      <a:spcBef>
        <a:spcPts val="0"/>
      </a:spcBef>
      <a:spcAft>
        <a:spcPts val="0"/>
      </a:spcAft>
      <a:buClrTx/>
      <a:buSzTx/>
      <a:buFontTx/>
      <a:buNone/>
      <a:defRPr sz="1800" b="0" i="0" u="none" strike="noStrike" cap="none" spc="0" baseline="0">
        <a:ln>
          <a:noFill/>
        </a:ln>
        <a:solidFill>
          <a:srgbClr val="000000"/>
        </a:solidFill>
        <a:latin typeface="Aptos"/>
        <a:ea typeface="Aptos"/>
        <a:cs typeface="Aptos"/>
      </a:defRPr>
    </a:lvl8pPr>
    <a:lvl9pPr xmlns:a="http://schemas.openxmlformats.org/drawingml/2006/main" marL="0" marR="0" indent="0" algn="l" defTabSz="914400">
      <a:lnSpc>
        <a:spcPct val="100000"/>
      </a:lnSpc>
      <a:spcBef>
        <a:spcPts val="0"/>
      </a:spcBef>
      <a:spcAft>
        <a:spcPts val="0"/>
      </a:spcAft>
      <a:buClrTx/>
      <a:buSzTx/>
      <a:buFontTx/>
      <a:buNone/>
      <a:defRPr sz="1800" b="0" i="0" u="none" strike="noStrike" cap="none" spc="0" baseline="0">
        <a:ln>
          <a:noFill/>
        </a:ln>
        <a:solidFill>
          <a:srgbClr val="000000"/>
        </a:solidFill>
        <a:latin typeface="Aptos"/>
        <a:ea typeface="Aptos"/>
        <a:cs typeface="Aptos"/>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Aptos"/>
          <a:ea typeface="Aptos"/>
          <a:cs typeface="Apto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
          <a:latin typeface="Aptos"/>
          <a:ea typeface="Aptos"/>
          <a:cs typeface="Apto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ptos"/>
          <a:ea typeface="Aptos"/>
          <a:cs typeface="Apto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ptos"/>
          <a:ea typeface="Aptos"/>
          <a:cs typeface="Apto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ptos"/>
          <a:ea typeface="Aptos"/>
          <a:cs typeface="Apto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D3CB"/>
          </a:solidFill>
        </a:fill>
      </a:tcStyle>
    </a:wholeTbl>
    <a:band2H>
      <a:tcTxStyle b="def" i="def"/>
      <a:tcStyle>
        <a:tcBdr/>
        <a:fill>
          <a:solidFill>
            <a:srgbClr val="E7EAE7"/>
          </a:solidFill>
        </a:fill>
      </a:tcStyle>
    </a:band2H>
    <a:firstCol>
      <a:tcTxStyle b="on" i="off">
        <a:font>
          <a:latin typeface="Aptos"/>
          <a:ea typeface="Aptos"/>
          <a:cs typeface="Apto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ptos"/>
          <a:ea typeface="Aptos"/>
          <a:cs typeface="Apto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ptos"/>
          <a:ea typeface="Aptos"/>
          <a:cs typeface="Apto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ptos"/>
          <a:ea typeface="Aptos"/>
          <a:cs typeface="Apto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FE1CC"/>
          </a:solidFill>
        </a:fill>
      </a:tcStyle>
    </a:wholeTbl>
    <a:band2H>
      <a:tcTxStyle b="def" i="def"/>
      <a:tcStyle>
        <a:tcBdr/>
        <a:fill>
          <a:solidFill>
            <a:srgbClr val="E8F0E7"/>
          </a:solidFill>
        </a:fill>
      </a:tcStyle>
    </a:band2H>
    <a:firstCol>
      <a:tcTxStyle b="on" i="off">
        <a:font>
          <a:latin typeface="Aptos"/>
          <a:ea typeface="Aptos"/>
          <a:cs typeface="Apto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ptos"/>
          <a:ea typeface="Aptos"/>
          <a:cs typeface="Apto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ptos"/>
          <a:ea typeface="Aptos"/>
          <a:cs typeface="Apto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ptos"/>
          <a:ea typeface="Aptos"/>
          <a:cs typeface="Aptos"/>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Aptos"/>
          <a:ea typeface="Aptos"/>
          <a:cs typeface="Aptos"/>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ptos"/>
          <a:ea typeface="Aptos"/>
          <a:cs typeface="Aptos"/>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ptos"/>
          <a:ea typeface="Aptos"/>
          <a:cs typeface="Aptos"/>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ptos"/>
          <a:ea typeface="Aptos"/>
          <a:cs typeface="Apto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Aptos"/>
          <a:ea typeface="Aptos"/>
          <a:cs typeface="Apto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ptos"/>
          <a:ea typeface="Aptos"/>
          <a:cs typeface="Apto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ptos"/>
          <a:ea typeface="Aptos"/>
          <a:cs typeface="Apto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ptos"/>
          <a:ea typeface="Aptos"/>
          <a:cs typeface="Apto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
          <a:latin typeface="Aptos"/>
          <a:ea typeface="Aptos"/>
          <a:cs typeface="Apto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ptos"/>
          <a:ea typeface="Aptos"/>
          <a:cs typeface="Aptos"/>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ptos"/>
          <a:ea typeface="Aptos"/>
          <a:cs typeface="Aptos"/>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_rels/presentation.xml.rels>&#65279;<?xml version="1.0" encoding="utf-8"?><Relationships xmlns="http://schemas.openxmlformats.org/package/2006/relationships"><Relationship Type="http://schemas.openxmlformats.org/officeDocument/2006/relationships/theme" Target="/ppt/theme/theme1.xml" Id="Re82f09142c124dcb" /><Relationship Type="http://schemas.openxmlformats.org/officeDocument/2006/relationships/slideMaster" Target="/ppt/slideMasters/slideMaster1.xml" Id="R63774ac9531d454a" /><Relationship Type="http://schemas.openxmlformats.org/officeDocument/2006/relationships/notesMaster" Target="/ppt/notesMasters/notesMaster1.xml" Id="Rae939650885a4dee" /><Relationship Type="http://schemas.openxmlformats.org/officeDocument/2006/relationships/presProps" Target="/ppt/presProps.xml" Id="R6cedee9a84784e34" /><Relationship Type="http://schemas.openxmlformats.org/officeDocument/2006/relationships/tableStyles" Target="/ppt/tableStyles.xml" Id="Raa6e2cc764ca40b6" /><Relationship Type="http://schemas.openxmlformats.org/officeDocument/2006/relationships/slide" Target="/ppt/slides/slide1.xml" Id="R3c868407ab9e4c75" /><Relationship Type="http://schemas.openxmlformats.org/officeDocument/2006/relationships/slide" Target="/ppt/slides/slide2.xml" Id="Ra2bc163b416646eb" /><Relationship Type="http://schemas.openxmlformats.org/officeDocument/2006/relationships/slide" Target="/ppt/slides/slide3.xml" Id="Rfa96ab9e3605462e" /><Relationship Type="http://schemas.openxmlformats.org/officeDocument/2006/relationships/slide" Target="/ppt/slides/slide4.xml" Id="R92d6fa648e014661" /><Relationship Type="http://schemas.openxmlformats.org/officeDocument/2006/relationships/slide" Target="/ppt/slides/slide5.xml" Id="Rcbf2d117c8584dfe" /><Relationship Type="http://schemas.openxmlformats.org/officeDocument/2006/relationships/slide" Target="/ppt/slides/slide6.xml" Id="Re510d381d6fd4e13" /><Relationship Type="http://schemas.openxmlformats.org/officeDocument/2006/relationships/slide" Target="/ppt/slides/slide7.xml" Id="R7a50915afb7448de" /><Relationship Type="http://schemas.openxmlformats.org/officeDocument/2006/relationships/slide" Target="/ppt/slides/slide8.xml" Id="R953341f6e3a44665" /><Relationship Type="http://schemas.openxmlformats.org/officeDocument/2006/relationships/slide" Target="/ppt/slides/slide9.xml" Id="R1decf99ef35645fc" /><Relationship Type="http://schemas.openxmlformats.org/officeDocument/2006/relationships/slide" Target="/ppt/slides/slide10.xml" Id="Rdf6eec4096244bca" /><Relationship Type="http://schemas.openxmlformats.org/officeDocument/2006/relationships/slide" Target="/ppt/slides/slide11.xml" Id="Ra4bd8fe3749f4aad" /><Relationship Type="http://schemas.openxmlformats.org/officeDocument/2006/relationships/slide" Target="/ppt/slides/slide12.xml" Id="Re500a38e89e047a5" /><Relationship Type="http://schemas.openxmlformats.org/officeDocument/2006/relationships/slide" Target="/ppt/slides/slide13.xml" Id="R195b44fe76db457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472acbf4470437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ChatGPT">
      <a:majorFont>
        <a:latin typeface="Helvetica Neue"/>
        <a:ea typeface="Helvetica Neue"/>
        <a:cs typeface="Helvetica Neue"/>
      </a:majorFont>
      <a:minorFont>
        <a:latin typeface="Helvetica"/>
        <a:ea typeface="Helvetica"/>
        <a:cs typeface="Helvetica"/>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827a41405b44ee9" /><Relationship Type="http://schemas.openxmlformats.org/officeDocument/2006/relationships/notesMaster" Target="/ppt/notesMasters/notesMaster1.xml" Id="R47e9d8b67f9f4375" /></Relationships>
</file>

<file path=ppt/notesSlides/_rels/notesSlide2.xml.rels>&#65279;<?xml version="1.0" encoding="utf-8"?><Relationships xmlns="http://schemas.openxmlformats.org/package/2006/relationships"><Relationship Type="http://schemas.openxmlformats.org/officeDocument/2006/relationships/slide" Target="/ppt/slides/slide2.xml" Id="R537157fab024446f" /><Relationship Type="http://schemas.openxmlformats.org/officeDocument/2006/relationships/notesMaster" Target="/ppt/notesMasters/notesMaster1.xml" Id="Rf6f8a1f613f84a78" /></Relationships>
</file>

<file path=ppt/notesSlides/_rels/notesSlide3.xml.rels>&#65279;<?xml version="1.0" encoding="utf-8"?><Relationships xmlns="http://schemas.openxmlformats.org/package/2006/relationships"><Relationship Type="http://schemas.openxmlformats.org/officeDocument/2006/relationships/slide" Target="/ppt/slides/slide3.xml" Id="R438e0e1126834cf0" /><Relationship Type="http://schemas.openxmlformats.org/officeDocument/2006/relationships/notesMaster" Target="/ppt/notesMasters/notesMaster1.xml" Id="R99cf14805f6746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7f9aa8e15a154c36" /><Relationship Type="http://schemas.openxmlformats.org/officeDocument/2006/relationships/notesMaster" Target="/ppt/notesMasters/notesMaster1.xml" Id="R4d80fd9273914e8c" /></Relationships>
</file>

<file path=ppt/notesSlides/_rels/notesSlide5.xml.rels>&#65279;<?xml version="1.0" encoding="utf-8"?><Relationships xmlns="http://schemas.openxmlformats.org/package/2006/relationships"><Relationship Type="http://schemas.openxmlformats.org/officeDocument/2006/relationships/slide" Target="/ppt/slides/slide5.xml" Id="R28b9d2f136854c53" /><Relationship Type="http://schemas.openxmlformats.org/officeDocument/2006/relationships/notesMaster" Target="/ppt/notesMasters/notesMaster1.xml" Id="Rce91cd2b00b94e2c" /></Relationships>
</file>

<file path=ppt/notesSlides/_rels/notesSlide6.xml.rels>&#65279;<?xml version="1.0" encoding="utf-8"?><Relationships xmlns="http://schemas.openxmlformats.org/package/2006/relationships"><Relationship Type="http://schemas.openxmlformats.org/officeDocument/2006/relationships/slide" Target="/ppt/slides/slide6.xml" Id="R2c7be1a759b940c7" /><Relationship Type="http://schemas.openxmlformats.org/officeDocument/2006/relationships/notesMaster" Target="/ppt/notesMasters/notesMaster1.xml" Id="R65f2407e73b645e9" /></Relationships>
</file>

<file path=ppt/notesSlides/_rels/notesSlide7.xml.rels>&#65279;<?xml version="1.0" encoding="utf-8"?><Relationships xmlns="http://schemas.openxmlformats.org/package/2006/relationships"><Relationship Type="http://schemas.openxmlformats.org/officeDocument/2006/relationships/slide" Target="/ppt/slides/slide7.xml" Id="R6321ff300f43404f" /><Relationship Type="http://schemas.openxmlformats.org/officeDocument/2006/relationships/notesMaster" Target="/ppt/notesMasters/notesMaster1.xml" Id="R2da782f8926c47a4" /></Relationships>
</file>

<file path=ppt/notesSlides/_rels/notesSlide8.xml.rels>&#65279;<?xml version="1.0" encoding="utf-8"?><Relationships xmlns="http://schemas.openxmlformats.org/package/2006/relationships"><Relationship Type="http://schemas.openxmlformats.org/officeDocument/2006/relationships/slide" Target="/ppt/slides/slide8.xml" Id="R6aa98ec14bcd46c9" /><Relationship Type="http://schemas.openxmlformats.org/officeDocument/2006/relationships/notesMaster" Target="/ppt/notesMasters/notesMaster1.xml" Id="Rfb761eb934dc4acf" /></Relationships>
</file>

<file path=ppt/notesSlides/_rels/notesSlide9.xml.rels>&#65279;<?xml version="1.0" encoding="utf-8"?><Relationships xmlns="http://schemas.openxmlformats.org/package/2006/relationships"><Relationship Type="http://schemas.openxmlformats.org/officeDocument/2006/relationships/slide" Target="/ppt/slides/slide9.xml" Id="R04ff54c08ae0490d" /><Relationship Type="http://schemas.openxmlformats.org/officeDocument/2006/relationships/notesMaster" Target="/ppt/notesMasters/notesMaster1.xml" Id="R1340c3b9faf243b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334024c4f2e446a" /><Relationship Type="http://schemas.openxmlformats.org/officeDocument/2006/relationships/notesMaster" Target="/ppt/notesMasters/notesMaster1.xml" Id="R5e8e36b95038416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ff51dafbf69425a" /><Relationship Type="http://schemas.openxmlformats.org/officeDocument/2006/relationships/notesMaster" Target="/ppt/notesMasters/notesMaster1.xml" Id="Ra9362e77aff0479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b45064d85a54cba" /><Relationship Type="http://schemas.openxmlformats.org/officeDocument/2006/relationships/notesMaster" Target="/ppt/notesMasters/notesMaster1.xml" Id="Rfcebdf2f20e24f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54e1649ae734db0" /><Relationship Type="http://schemas.openxmlformats.org/officeDocument/2006/relationships/notesMaster" Target="/ppt/notesMasters/notesMaster1.xml" Id="Rd9adb092064b4f4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 – Erasmus+ per studenti di Fisica</a:t>
            </a:r>
          </a:p>
          <a:p xmlns:a="http://schemas.openxmlformats.org/drawingml/2006/main">
            <a:pPr>
              <a:buNone/>
            </a:pPr>
            <a:r>
              <a:t>Tempo indicativo: 0:45. Da 0:00 a 0:45.</a:t>
            </a:r>
          </a:p>
          <a:p xmlns:a="http://schemas.openxmlformats.org/drawingml/2006/main">
            <a:pPr>
              <a:buNone/>
            </a:pPr>
            <a:r>
              <a:t/>
            </a:r>
          </a:p>
          <a:p xmlns:a="http://schemas.openxmlformats.org/drawingml/2006/main">
            <a:pPr>
              <a:buNone/>
            </a:pPr>
            <a:r>
              <a:t>TESTO DA LEGGERE</a:t>
            </a:r>
          </a:p>
          <a:p xmlns:a="http://schemas.openxmlformats.org/drawingml/2006/main">
            <a:pPr>
              <a:buNone/>
            </a:pPr>
            <a:r>
              <a:t>Buongiorno a tutte e a tutti. In questo incontro sentirete parlare di diverse opportunità per studiare e fare esperienza all’estero. Il mio intervento è dedicato alla mobilità Erasmus+, con l’obiettivo di aiutarvi a capire quale esperienza potrebbe essere adatta al vostro percorso in Fisica e come iniziare a prepararla.</a:t>
            </a:r>
          </a:p>
          <a:p xmlns:a="http://schemas.openxmlformats.org/drawingml/2006/main">
            <a:pPr>
              <a:buNone/>
            </a:pPr>
            <a:r>
              <a:t/>
            </a:r>
          </a:p>
          <a:p xmlns:a="http://schemas.openxmlformats.org/drawingml/2006/main">
            <a:pPr>
              <a:buNone/>
            </a:pPr>
            <a:r>
              <a:t>Partiremo dalle attività che potete svolgere, poi vedremo requisiti, destinazioni e contributi. Alla fine vi lascerò i contatti e le pagine da consultare. Useremo il bando 2026 come riferimento concreto: per una futura candidatura dovrete sempre controllare il bando applicabile e i suoi aggiornamenti. Intanto, potete cominciare a costruire un’idea del vostro progetto.</a:t>
            </a:r>
          </a:p>
          <a:p xmlns:a="http://schemas.openxmlformats.org/drawingml/2006/main">
            <a:pPr>
              <a:buNone/>
            </a:pPr>
            <a:r>
              <a:t/>
            </a:r>
          </a:p>
          <a:p xmlns:a="http://schemas.openxmlformats.org/drawingml/2006/main">
            <a:pPr>
              <a:buNone/>
            </a:pPr>
            <a:r>
              <a:t>FONTI</a:t>
            </a:r>
          </a:p>
          <a:p xmlns:a="http://schemas.openxmlformats.org/drawingml/2006/main">
            <a:pPr>
              <a:buNone/>
            </a:pPr>
            <a:r>
              <a:t>https://www.unipi.it/didattica/studi-e-tirocini-allestero/studiare-allestero/programma-erasmus/</a:t>
            </a:r>
          </a:p>
          <a:p xmlns:a="http://schemas.openxmlformats.org/drawingml/2006/main">
            <a:pPr>
              <a:buNone/>
            </a:pPr>
            <a:r>
              <a:t>Riferimenti verificati il 5 ottobre 2026. Gli esempi ipotetici sono indicati come tali.</a:t>
            </a:r>
          </a:p>
          <a:p xmlns:a="http://schemas.openxmlformats.org/drawingml/2006/main">
            <a:pPr>
              <a:buNone/>
            </a:pPr>
            <a:r>
              <a:t>Illustrazione ripresa dal PowerPoint originale fornito dall’utente.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2 – Cosa posso fare con Erasmus+?</a:t>
            </a:r>
          </a:p>
          <a:p xmlns:a="http://schemas.openxmlformats.org/drawingml/2006/main">
            <a:pPr>
              <a:buNone/>
            </a:pPr>
            <a:r>
              <a:t>Tempo indicativo: 1:20. Da 0:45 a 2:05.</a:t>
            </a:r>
          </a:p>
          <a:p xmlns:a="http://schemas.openxmlformats.org/drawingml/2006/main">
            <a:pPr>
              <a:buNone/>
            </a:pPr>
            <a:r>
              <a:t/>
            </a:r>
          </a:p>
          <a:p xmlns:a="http://schemas.openxmlformats.org/drawingml/2006/main">
            <a:pPr>
              <a:buNone/>
            </a:pPr>
            <a:r>
              <a:t>TESTO DA LEGGERE</a:t>
            </a:r>
          </a:p>
          <a:p xmlns:a="http://schemas.openxmlformats.org/drawingml/2006/main">
            <a:pPr>
              <a:buNone/>
            </a:pPr>
            <a:r>
              <a:t>Quando si pensa all’Erasmus, viene spesso in mente un semestre di lezioni in un’altra università. È una possibilità, ma per chi studia Fisica ce n’è anche un’altra molto interessante: il traineeship, cioè un periodo di tirocinio.</a:t>
            </a:r>
          </a:p>
          <a:p xmlns:a="http://schemas.openxmlformats.org/drawingml/2006/main">
            <a:pPr>
              <a:buNone/>
            </a:pPr>
            <a:r>
              <a:t/>
            </a:r>
          </a:p>
          <a:p xmlns:a="http://schemas.openxmlformats.org/drawingml/2006/main">
            <a:pPr>
              <a:buNone/>
            </a:pPr>
            <a:r>
              <a:t>La mobilità per studio si svolge in un’università partner e permette di inserire nel proprio percorso attività accademiche concordate. Il traineeship ha invece al centro un progetto formativo presso un’organizzazione ospitante ammissibile, per esempio un’università, un laboratorio o un centro di ricerca.</a:t>
            </a:r>
          </a:p>
          <a:p xmlns:a="http://schemas.openxmlformats.org/drawingml/2006/main">
            <a:pPr>
              <a:buNone/>
            </a:pPr>
            <a:r>
              <a:t/>
            </a:r>
          </a:p>
          <a:p xmlns:a="http://schemas.openxmlformats.org/drawingml/2006/main">
            <a:pPr>
              <a:buNone/>
            </a:pPr>
            <a:r>
              <a:t>Per scegliere tra queste possibilità, potete chiedervi: in questa fase del mio percorso vorrei soprattutto frequentare insegnamenti diversi, oppure approfondire un’attività pratica o di ricerca? Non serve avere già una risposta definitiva oggi. La distinzione vi aiuta però a cercare le informazioni giuste, perché la scelta della sede e la preparazione della candidatura seguono esigenze diverse. Vediamo quindi un po’ più da vicino che cosa possono significare queste due esperienze per uno studente di Fisica.</a:t>
            </a:r>
          </a:p>
          <a:p xmlns:a="http://schemas.openxmlformats.org/drawingml/2006/main">
            <a:pPr>
              <a:buNone/>
            </a:pPr>
            <a:r>
              <a:t/>
            </a:r>
          </a:p>
          <a:p xmlns:a="http://schemas.openxmlformats.org/drawingml/2006/main">
            <a:pPr>
              <a:buNone/>
            </a:pPr>
            <a:r>
              <a:t>FONTI</a:t>
            </a:r>
          </a:p>
          <a:p xmlns:a="http://schemas.openxmlformats.org/drawingml/2006/main">
            <a:pPr>
              <a:buNone/>
            </a:pPr>
            <a:r>
              <a:t>https://alboufficiale.unipi.it/wp-content/uploads/2026/02/Bando-Erasmus-2026.pdf</a:t>
            </a:r>
          </a:p>
          <a:p xmlns:a="http://schemas.openxmlformats.org/drawingml/2006/main">
            <a:pPr>
              <a:buNone/>
            </a:pPr>
            <a:r>
              <a:t>https://www.df.unipi.it/didattica/studiare-all-estero/erasmus-program/</a:t>
            </a:r>
          </a:p>
          <a:p xmlns:a="http://schemas.openxmlformats.org/drawingml/2006/main">
            <a:pPr>
              <a:buNone/>
            </a:pPr>
            <a:r>
              <a:t>Riferimenti verificati il 5 ottobre 2026. Gli esempi ipotetici sono indicati come tali.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3 – Studio: un periodo in un’università partner</a:t>
            </a:r>
          </a:p>
          <a:p xmlns:a="http://schemas.openxmlformats.org/drawingml/2006/main">
            <a:pPr>
              <a:buNone/>
            </a:pPr>
            <a:r>
              <a:t>Tempo indicativo: 1:15. Da 2:05 a 3:20.</a:t>
            </a:r>
          </a:p>
          <a:p xmlns:a="http://schemas.openxmlformats.org/drawingml/2006/main">
            <a:pPr>
              <a:buNone/>
            </a:pPr>
            <a:r>
              <a:t/>
            </a:r>
          </a:p>
          <a:p xmlns:a="http://schemas.openxmlformats.org/drawingml/2006/main">
            <a:pPr>
              <a:buNone/>
            </a:pPr>
            <a:r>
              <a:t>TESTO DA LEGGERE</a:t>
            </a:r>
          </a:p>
          <a:p xmlns:a="http://schemas.openxmlformats.org/drawingml/2006/main">
            <a:pPr>
              <a:buNone/>
            </a:pPr>
            <a:r>
              <a:t>Immaginate di voler trascorrere un semestre all’estero durante il vostro percorso. Il punto di partenza è il vostro piano di studi: quali attività dovrete ancora svolgere, e quali potrebbero trovare una corrispondenza nell’offerta di un’università partner?</a:t>
            </a:r>
          </a:p>
          <a:p xmlns:a="http://schemas.openxmlformats.org/drawingml/2006/main">
            <a:pPr>
              <a:buNone/>
            </a:pPr>
            <a:r>
              <a:t/>
            </a:r>
          </a:p>
          <a:p xmlns:a="http://schemas.openxmlformats.org/drawingml/2006/main">
            <a:pPr>
              <a:buNone/>
            </a:pPr>
            <a:r>
              <a:t>Per fare un esempio puramente orientativo, potreste essere interessati a un insegnamento in un ambito della fisica che volete approfondire, oppure a un’attività di laboratorio. Prima di considerarlo parte del vostro progetto, dovrete verificare programma, crediti, semestre e accessibilità agli studenti in scambio. Un corso presente sul sito potrebbe appartenere a un livello diverso dal vostro, oppure essere disponibile soltanto in un determinato periodo.</a:t>
            </a:r>
          </a:p>
          <a:p xmlns:a="http://schemas.openxmlformats.org/drawingml/2006/main">
            <a:pPr>
              <a:buNone/>
            </a:pPr>
            <a:r>
              <a:t/>
            </a:r>
          </a:p>
          <a:p xmlns:a="http://schemas.openxmlformats.org/drawingml/2006/main">
            <a:pPr>
              <a:buNone/>
            </a:pPr>
            <a:r>
              <a:t>Il consiglio è di cominciare dal catalogo degli insegnamenti e portare al Dipartimento una proposta ragionata. Non occorre arrivare con tutto risolto: è utile arrivare con domande precise. In questo modo il confronto diventa concreto e vi aiuta a capire quanto quella sede sia adatta al vostro percorso.</a:t>
            </a:r>
          </a:p>
          <a:p xmlns:a="http://schemas.openxmlformats.org/drawingml/2006/main">
            <a:pPr>
              <a:buNone/>
            </a:pPr>
            <a:r>
              <a:t/>
            </a:r>
          </a:p>
          <a:p xmlns:a="http://schemas.openxmlformats.org/drawingml/2006/main">
            <a:pPr>
              <a:buNone/>
            </a:pPr>
            <a:r>
              <a:t>FONTI</a:t>
            </a:r>
          </a:p>
          <a:p xmlns:a="http://schemas.openxmlformats.org/drawingml/2006/main">
            <a:pPr>
              <a:buNone/>
            </a:pPr>
            <a:r>
              <a:t>https://alboufficiale.unipi.it/wp-content/uploads/2026/02/Bando-Erasmus-2026.pdf</a:t>
            </a:r>
          </a:p>
          <a:p xmlns:a="http://schemas.openxmlformats.org/drawingml/2006/main">
            <a:pPr>
              <a:buNone/>
            </a:pPr>
            <a:r>
              <a:t>https://www.df.unipi.it/didattica/studiare-all-estero/erasmus-program/</a:t>
            </a:r>
          </a:p>
          <a:p xmlns:a="http://schemas.openxmlformats.org/drawingml/2006/main">
            <a:pPr>
              <a:buNone/>
            </a:pPr>
            <a:r>
              <a:t>Riferimenti verificati il 5 ottobre 2026. Gli esempi ipotetici sono indicati come tali.</a:t>
            </a:r>
          </a:p>
          <a:p xmlns:a="http://schemas.openxmlformats.org/drawingml/2006/main">
            <a:pPr>
              <a:buNone/>
            </a:pPr>
            <a:r>
              <a:t>Illustrazione ripresa dal PowerPoint originale fornito dall’utente.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4 – Traineeship: laboratorio, ricerca e tesi</a:t>
            </a:r>
          </a:p>
          <a:p xmlns:a="http://schemas.openxmlformats.org/drawingml/2006/main">
            <a:pPr>
              <a:buNone/>
            </a:pPr>
            <a:r>
              <a:t>Tempo indicativo: 1:20. Da 3:20 a 4:40.</a:t>
            </a:r>
          </a:p>
          <a:p xmlns:a="http://schemas.openxmlformats.org/drawingml/2006/main">
            <a:pPr>
              <a:buNone/>
            </a:pPr>
            <a:r>
              <a:t/>
            </a:r>
          </a:p>
          <a:p xmlns:a="http://schemas.openxmlformats.org/drawingml/2006/main">
            <a:pPr>
              <a:buNone/>
            </a:pPr>
            <a:r>
              <a:t>TESTO DA LEGGERE</a:t>
            </a:r>
          </a:p>
          <a:p xmlns:a="http://schemas.openxmlformats.org/drawingml/2006/main">
            <a:pPr>
              <a:buNone/>
            </a:pPr>
            <a:r>
              <a:t>Il traineeship può essere particolarmente interessante per chi vuole conoscere da vicino un ambiente di ricerca o sviluppare competenze attraverso un progetto pratico. In Fisica può anche riguardare una parte del lavoro di tesi, da organizzare con il relatore interno e un referente della struttura estera.</a:t>
            </a:r>
          </a:p>
          <a:p xmlns:a="http://schemas.openxmlformats.org/drawingml/2006/main">
            <a:pPr>
              <a:buNone/>
            </a:pPr>
            <a:r>
              <a:t/>
            </a:r>
          </a:p>
          <a:p xmlns:a="http://schemas.openxmlformats.org/drawingml/2006/main">
            <a:pPr>
              <a:buNone/>
            </a:pPr>
            <a:r>
              <a:t>Pensate, per esempio, a un possibile progetto di analisi dati, simulazione o attività sperimentale: sono esempi di interessi da discutere, non offerte di tirocinio già disponibili. La prima domanda da porre a un potenziale ospitante è quale attività potreste effettivamente svolgere e con quale supervisione. Poi entrano in gioco il periodo, gli obiettivi e l’ammissibilità della struttura.</a:t>
            </a:r>
          </a:p>
          <a:p xmlns:a="http://schemas.openxmlformats.org/drawingml/2006/main">
            <a:pPr>
              <a:buNone/>
            </a:pPr>
            <a:r>
              <a:t/>
            </a:r>
          </a:p>
          <a:p xmlns:a="http://schemas.openxmlformats.org/drawingml/2006/main">
            <a:pPr>
              <a:buNone/>
            </a:pPr>
            <a:r>
              <a:t>A differenza della mobilità per studio, non dovete limitare la ricerca all’elenco degli accordi per gli esami. Il progetto va comunque verificato e approvato. La candidatura richiede inoltre il Traineeship Proposal Form: per questo conviene avviare i contatti con anticipo. Aspettare gli ultimi giorni del bando rende difficile concordare un progetto e raccogliere le firme necessarie.</a:t>
            </a:r>
          </a:p>
          <a:p xmlns:a="http://schemas.openxmlformats.org/drawingml/2006/main">
            <a:pPr>
              <a:buNone/>
            </a:pPr>
            <a:r>
              <a:t/>
            </a:r>
          </a:p>
          <a:p xmlns:a="http://schemas.openxmlformats.org/drawingml/2006/main">
            <a:pPr>
              <a:buNone/>
            </a:pPr>
            <a:r>
              <a:t>FONTI</a:t>
            </a:r>
          </a:p>
          <a:p xmlns:a="http://schemas.openxmlformats.org/drawingml/2006/main">
            <a:pPr>
              <a:buNone/>
            </a:pPr>
            <a:r>
              <a:t>https://alboufficiale.unipi.it/wp-content/uploads/2026/02/Bando-Erasmus-2026.pdf</a:t>
            </a:r>
          </a:p>
          <a:p xmlns:a="http://schemas.openxmlformats.org/drawingml/2006/main">
            <a:pPr>
              <a:buNone/>
            </a:pPr>
            <a:r>
              <a:t>https://www.df.unipi.it/didattica/studiare-all-estero/erasmus-program/</a:t>
            </a:r>
          </a:p>
          <a:p xmlns:a="http://schemas.openxmlformats.org/drawingml/2006/main">
            <a:pPr>
              <a:buNone/>
            </a:pPr>
            <a:r>
              <a:t>Riferimenti verificati il 5 ottobre 2026. Gli esempi ipotetici sono indicati come tali.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5 – Posso candidarmi?</a:t>
            </a:r>
          </a:p>
          <a:p xmlns:a="http://schemas.openxmlformats.org/drawingml/2006/main">
            <a:pPr>
              <a:buNone/>
            </a:pPr>
            <a:r>
              <a:t>Tempo indicativo: 1:20. Da 4:40 a 6:00.</a:t>
            </a:r>
          </a:p>
          <a:p xmlns:a="http://schemas.openxmlformats.org/drawingml/2006/main">
            <a:pPr>
              <a:buNone/>
            </a:pPr>
            <a:r>
              <a:t/>
            </a:r>
          </a:p>
          <a:p xmlns:a="http://schemas.openxmlformats.org/drawingml/2006/main">
            <a:pPr>
              <a:buNone/>
            </a:pPr>
            <a:r>
              <a:t>TESTO DA LEGGERE</a:t>
            </a:r>
          </a:p>
          <a:p xmlns:a="http://schemas.openxmlformats.org/drawingml/2006/main">
            <a:pPr>
              <a:buNone/>
            </a:pPr>
            <a:r>
              <a:t>Veniamo ai requisiti. L’allegato del bando 2026, per il Dipartimento di Fisica, richiede agli studenti della laurea triennale almeno sessanta crediti acquisiti al momento della presentazione della domanda. Per la laurea magistrale non indica particolari requisiti di merito. Queste indicazioni riguardano sia lo studio sia il traineeship.</a:t>
            </a:r>
          </a:p>
          <a:p xmlns:a="http://schemas.openxmlformats.org/drawingml/2006/main">
            <a:pPr>
              <a:buNone/>
            </a:pPr>
            <a:r>
              <a:t/>
            </a:r>
          </a:p>
          <a:p xmlns:a="http://schemas.openxmlformats.org/drawingml/2006/main">
            <a:pPr>
              <a:buNone/>
            </a:pPr>
            <a:r>
              <a:t>Questo non significa che per la magistrale non ci siano altre condizioni da controllare. Restano i requisiti generali del bando, quelli della sede e quelli linguistici. Prima di candidarvi, verificate anche che la vostra carriera nel portale Alice sia aggiornata: se un esame sostenuto non risulta ancora registrato, è meglio accorgersene per tempo.</a:t>
            </a:r>
          </a:p>
          <a:p xmlns:a="http://schemas.openxmlformats.org/drawingml/2006/main">
            <a:pPr>
              <a:buNone/>
            </a:pPr>
            <a:r>
              <a:t/>
            </a:r>
          </a:p>
          <a:p xmlns:a="http://schemas.openxmlformats.org/drawingml/2006/main">
            <a:pPr>
              <a:buNone/>
            </a:pPr>
            <a:r>
              <a:t>Per chi è all’inizio della triennale, il requisito dei sessanta crediti può sembrare lontano. Potete comunque usare questo periodo per esplorare le sedi e lavorare sulla lingua. Per chi è già più avanti, il consiglio è di valutare il momento della partenza insieme alle attività ancora da completare. I requisiti che vedete qui sono un riferimento del 2026 e andranno riletti nel bando a cui parteciperete.</a:t>
            </a:r>
          </a:p>
          <a:p xmlns:a="http://schemas.openxmlformats.org/drawingml/2006/main">
            <a:pPr>
              <a:buNone/>
            </a:pPr>
            <a:r>
              <a:t/>
            </a:r>
          </a:p>
          <a:p xmlns:a="http://schemas.openxmlformats.org/drawingml/2006/main">
            <a:pPr>
              <a:buNone/>
            </a:pPr>
            <a:r>
              <a:t>FONTI</a:t>
            </a:r>
          </a:p>
          <a:p xmlns:a="http://schemas.openxmlformats.org/drawingml/2006/main">
            <a:pPr>
              <a:buNone/>
            </a:pPr>
            <a:r>
              <a:t>https://alboufficiale.unipi.it/wp-content/uploads/2026/02/All.-1-Requisiti-partecipazione-bando-Erasmus-2026.pdf</a:t>
            </a:r>
          </a:p>
          <a:p xmlns:a="http://schemas.openxmlformats.org/drawingml/2006/main">
            <a:pPr>
              <a:buNone/>
            </a:pPr>
            <a:r>
              <a:t>https://alboufficiale.unipi.it/wp-content/uploads/2026/02/Bando-Erasmus-2026.pdf</a:t>
            </a:r>
          </a:p>
          <a:p xmlns:a="http://schemas.openxmlformats.org/drawingml/2006/main">
            <a:pPr>
              <a:buNone/>
            </a:pPr>
            <a:r>
              <a:t>https://erasmusmobility.unipi.it/erasmus/candidatura/erasmus.aspx</a:t>
            </a:r>
          </a:p>
          <a:p xmlns:a="http://schemas.openxmlformats.org/drawingml/2006/main">
            <a:pPr>
              <a:buNone/>
            </a:pPr>
            <a:r>
              <a:t>Riferimenti verificati il 5 ottobre 2026. Gli esempi ipotetici sono indicati come tali.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6 – Quanto può durare la mobilità?</a:t>
            </a:r>
          </a:p>
          <a:p xmlns:a="http://schemas.openxmlformats.org/drawingml/2006/main">
            <a:pPr>
              <a:buNone/>
            </a:pPr>
            <a:r>
              <a:t>Tempo indicativo: 1:10. Da 6:00 a 7:10.</a:t>
            </a:r>
          </a:p>
          <a:p xmlns:a="http://schemas.openxmlformats.org/drawingml/2006/main">
            <a:pPr>
              <a:buNone/>
            </a:pPr>
            <a:r>
              <a:t/>
            </a:r>
          </a:p>
          <a:p xmlns:a="http://schemas.openxmlformats.org/drawingml/2006/main">
            <a:pPr>
              <a:buNone/>
            </a:pPr>
            <a:r>
              <a:t>TESTO DA LEGGERE</a:t>
            </a:r>
          </a:p>
          <a:p xmlns:a="http://schemas.openxmlformats.org/drawingml/2006/main">
            <a:pPr>
              <a:buNone/>
            </a:pPr>
            <a:r>
              <a:t>Il bando distingue mobilità lunghe e mobilità brevi. Le prime durano da due a dodici mesi. Le seconde prevedono da cinque a trenta giorni all’estero e una componente virtuale obbligatoria. Non bisogna quindi pensare alla mobilità breve come a un semplice viaggio di qualche giorno: serve un’attività formativa strutturata e compatibile con il percorso.</a:t>
            </a:r>
          </a:p>
          <a:p xmlns:a="http://schemas.openxmlformats.org/drawingml/2006/main">
            <a:pPr>
              <a:buNone/>
            </a:pPr>
            <a:r>
              <a:t/>
            </a:r>
          </a:p>
          <a:p xmlns:a="http://schemas.openxmlformats.org/drawingml/2006/main">
            <a:pPr>
              <a:buNone/>
            </a:pPr>
            <a:r>
              <a:t>Per lo studio, la durata effettiva dipende anche dall’accordo con l’università ospitante e dal suo calendario. Se pensate a un semestre, controllate quando iniziano le lezioni e quando terminano gli esami: le date possono non coincidere con quelle di Pisa.</a:t>
            </a:r>
          </a:p>
          <a:p xmlns:a="http://schemas.openxmlformats.org/drawingml/2006/main">
            <a:pPr>
              <a:buNone/>
            </a:pPr>
            <a:r>
              <a:t/>
            </a:r>
          </a:p>
          <a:p xmlns:a="http://schemas.openxmlformats.org/drawingml/2006/main">
            <a:pPr>
              <a:buNone/>
            </a:pPr>
            <a:r>
              <a:t>C’è poi un limite complessivo di dodici mesi Erasmus per ciascun ciclo di studio. Nel calcolo entrano le esperienze precedenti svolte nello stesso ciclo. Il consiglio pratico è quindi partire da due elementi: quanto tempo richiede il progetto che vi interessa e quanto spazio avete nel vostro percorso. La durata va scelta in funzione di queste esigenze.</a:t>
            </a:r>
          </a:p>
          <a:p xmlns:a="http://schemas.openxmlformats.org/drawingml/2006/main">
            <a:pPr>
              <a:buNone/>
            </a:pPr>
            <a:r>
              <a:t/>
            </a:r>
          </a:p>
          <a:p xmlns:a="http://schemas.openxmlformats.org/drawingml/2006/main">
            <a:pPr>
              <a:buNone/>
            </a:pPr>
            <a:r>
              <a:t>FONTI</a:t>
            </a:r>
          </a:p>
          <a:p xmlns:a="http://schemas.openxmlformats.org/drawingml/2006/main">
            <a:pPr>
              <a:buNone/>
            </a:pPr>
            <a:r>
              <a:t>https://alboufficiale.unipi.it/wp-content/uploads/2026/02/Bando-Erasmus-2026.pdf</a:t>
            </a:r>
          </a:p>
          <a:p xmlns:a="http://schemas.openxmlformats.org/drawingml/2006/main">
            <a:pPr>
              <a:buNone/>
            </a:pPr>
            <a:r>
              <a:t>https://www.df.unipi.it/didattica/studiare-all-estero/erasmus-program/</a:t>
            </a:r>
          </a:p>
          <a:p xmlns:a="http://schemas.openxmlformats.org/drawingml/2006/main">
            <a:pPr>
              <a:buNone/>
            </a:pPr>
            <a:r>
              <a:t>Riferimenti verificati il 5 ottobre 2026. Gli esempi ipotetici sono indicati come tali.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7 – Dove posso andare da Fisica?</a:t>
            </a:r>
          </a:p>
          <a:p xmlns:a="http://schemas.openxmlformats.org/drawingml/2006/main">
            <a:pPr>
              <a:buNone/>
            </a:pPr>
            <a:r>
              <a:t>Tempo indicativo: 1:25. Da 7:10 a 8:35.</a:t>
            </a:r>
          </a:p>
          <a:p xmlns:a="http://schemas.openxmlformats.org/drawingml/2006/main">
            <a:pPr>
              <a:buNone/>
            </a:pPr>
            <a:r>
              <a:t/>
            </a:r>
          </a:p>
          <a:p xmlns:a="http://schemas.openxmlformats.org/drawingml/2006/main">
            <a:pPr>
              <a:buNone/>
            </a:pPr>
            <a:r>
              <a:t>TESTO DA LEGGERE</a:t>
            </a:r>
          </a:p>
          <a:p xmlns:a="http://schemas.openxmlformats.org/drawingml/2006/main">
            <a:pPr>
              <a:buNone/>
            </a:pPr>
            <a:r>
              <a:t>Qui vedete alcuni esempi concreti delle destinazioni per Fisica: Leuven, Berlino, Heidelberg, Monaco, Barcellona, Madrid, Parigi ed Eindhoven. Sono soltanto una selezione. L’elenco del bando 2026/27 riporta complessivamente cinquantotto posti per il Dipartimento. Attenzione al significato del numero: sono i posti previsti nell’elenco del bando, non una conferma di posti ancora liberi oggi e nemmeno una garanzia di finanziamento per ciascuno di essi.</a:t>
            </a:r>
          </a:p>
          <a:p xmlns:a="http://schemas.openxmlformats.org/drawingml/2006/main">
            <a:pPr>
              <a:buNone/>
            </a:pPr>
            <a:r>
              <a:t/>
            </a:r>
          </a:p>
          <a:p xmlns:a="http://schemas.openxmlformats.org/drawingml/2006/main">
            <a:pPr>
              <a:buNone/>
            </a:pPr>
            <a:r>
              <a:t>Ogni riga dell’elenco contiene informazioni importanti: università, numero di posti, durata, livello di studio e requisiti linguistici. Alcune sedi possono essere adatte alla magistrale e non alla triennale. Inoltre, nella stessa città possono esserci più università con condizioni diverse: il nome della città da solo non basta.</a:t>
            </a:r>
          </a:p>
          <a:p xmlns:a="http://schemas.openxmlformats.org/drawingml/2006/main">
            <a:pPr>
              <a:buNone/>
            </a:pPr>
            <a:r>
              <a:t/>
            </a:r>
          </a:p>
          <a:p xmlns:a="http://schemas.openxmlformats.org/drawingml/2006/main">
            <a:pPr>
              <a:buNone/>
            </a:pPr>
            <a:r>
              <a:t>Vi suggerisco di cominciare individuando poche sedi che vi incuriosiscono e poi di approfondirle. Se una sede vi piace molto ma i corsi non sono compatibili, è utile avere già un’alternativa. Nella slide successiva vediamo quali elementi confrontare.</a:t>
            </a:r>
          </a:p>
          <a:p xmlns:a="http://schemas.openxmlformats.org/drawingml/2006/main">
            <a:pPr>
              <a:buNone/>
            </a:pPr>
            <a:r>
              <a:t/>
            </a:r>
          </a:p>
          <a:p xmlns:a="http://schemas.openxmlformats.org/drawingml/2006/main">
            <a:pPr>
              <a:buNone/>
            </a:pPr>
            <a:r>
              <a:t>FONTI</a:t>
            </a:r>
          </a:p>
          <a:p xmlns:a="http://schemas.openxmlformats.org/drawingml/2006/main">
            <a:pPr>
              <a:buNone/>
            </a:pPr>
            <a:r>
              <a:t>https://erasmusmobility.unipi.it/erasmus/candidatura/docs/Destinazioni_bando_2026-2027.pdf</a:t>
            </a:r>
          </a:p>
          <a:p xmlns:a="http://schemas.openxmlformats.org/drawingml/2006/main">
            <a:pPr>
              <a:buNone/>
            </a:pPr>
            <a:r>
              <a:t>Riferimenti verificati il 5 ottobre 2026. Gli esempi ipotetici sono indicati come tali.</a:t>
            </a:r>
          </a:p>
          <a:p xmlns:a="http://schemas.openxmlformats.org/drawingml/2006/main">
            <a:pPr>
              <a:buNone/>
            </a:pPr>
            <a:r>
              <a:t>Illustrazione ripresa dal PowerPoint originale fornito dall’utente.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8 – Come scelgo la sede?</a:t>
            </a:r>
          </a:p>
          <a:p xmlns:a="http://schemas.openxmlformats.org/drawingml/2006/main">
            <a:pPr>
              <a:buNone/>
            </a:pPr>
            <a:r>
              <a:t>Tempo indicativo: 1:25. Da 8:35 a 10:00.</a:t>
            </a:r>
          </a:p>
          <a:p xmlns:a="http://schemas.openxmlformats.org/drawingml/2006/main">
            <a:pPr>
              <a:buNone/>
            </a:pPr>
            <a:r>
              <a:t/>
            </a:r>
          </a:p>
          <a:p xmlns:a="http://schemas.openxmlformats.org/drawingml/2006/main">
            <a:pPr>
              <a:buNone/>
            </a:pPr>
            <a:r>
              <a:t>TESTO DA LEGGERE</a:t>
            </a:r>
          </a:p>
          <a:p xmlns:a="http://schemas.openxmlformats.org/drawingml/2006/main">
            <a:pPr>
              <a:buNone/>
            </a:pPr>
            <a:r>
              <a:t>Scegliere una città che vi piace è comprensibile. Per costruire una buona esperienza di studio, però, conviene confrontare le sedi anche su alcuni elementi concreti. Il primo è l’offerta didattica: i corsi di vostro interesse sono aperti agli studenti Erasmus e nel semestre in cui volete partire? Il secondo è la lingua: dovrete riuscire a seguire lezioni, leggere materiale e sostenere esami.</a:t>
            </a:r>
          </a:p>
          <a:p xmlns:a="http://schemas.openxmlformats.org/drawingml/2006/main">
            <a:pPr>
              <a:buNone/>
            </a:pPr>
            <a:r>
              <a:t/>
            </a:r>
          </a:p>
          <a:p xmlns:a="http://schemas.openxmlformats.org/drawingml/2006/main">
            <a:pPr>
              <a:buNone/>
            </a:pPr>
            <a:r>
              <a:t>Poi c’è il calendario. Immaginate due sedi entrambe interessanti: in una le attività si incastrano bene con il vostro percorso, nell’altra gli esami finiscono molto più tardi rispetto a quanto avevate previsto. È una differenza da conoscere prima di decidere. Infine, considerate alloggio e costo della vita.</a:t>
            </a:r>
          </a:p>
          <a:p xmlns:a="http://schemas.openxmlformats.org/drawingml/2006/main">
            <a:pPr>
              <a:buNone/>
            </a:pPr>
            <a:r>
              <a:t/>
            </a:r>
          </a:p>
          <a:p xmlns:a="http://schemas.openxmlformats.org/drawingml/2006/main">
            <a:pPr>
              <a:buNone/>
            </a:pPr>
            <a:r>
              <a:t>Un metodo semplice è preparare una piccola tabella personale con due o tre università, i corsi possibili, la lingua e il periodo. Potete aggiungere le domande ancora aperte. Portare questo confronto al CAI vi permette di ricevere indicazioni molto più mirate rispetto a una richiesta generica su quale sia la destinazione migliore.</a:t>
            </a:r>
          </a:p>
          <a:p xmlns:a="http://schemas.openxmlformats.org/drawingml/2006/main">
            <a:pPr>
              <a:buNone/>
            </a:pPr>
            <a:r>
              <a:t/>
            </a:r>
          </a:p>
          <a:p xmlns:a="http://schemas.openxmlformats.org/drawingml/2006/main">
            <a:pPr>
              <a:buNone/>
            </a:pPr>
            <a:r>
              <a:t>FONTI</a:t>
            </a:r>
          </a:p>
          <a:p xmlns:a="http://schemas.openxmlformats.org/drawingml/2006/main">
            <a:pPr>
              <a:buNone/>
            </a:pPr>
            <a:r>
              <a:t>https://alboufficiale.unipi.it/wp-content/uploads/2026/02/Bando-Erasmus-2026.pdf</a:t>
            </a:r>
          </a:p>
          <a:p xmlns:a="http://schemas.openxmlformats.org/drawingml/2006/main">
            <a:pPr>
              <a:buNone/>
            </a:pPr>
            <a:r>
              <a:t>https://www.df.unipi.it/didattica/studiare-all-estero/erasmus-program/</a:t>
            </a:r>
          </a:p>
          <a:p xmlns:a="http://schemas.openxmlformats.org/drawingml/2006/main">
            <a:pPr>
              <a:buNone/>
            </a:pPr>
            <a:r>
              <a:t>Riferimenti verificati il 5 ottobre 2026. Gli esempi ipotetici sono indicati come tali.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11 – Quali contributi posso ricevere?</a:t>
            </a:r>
          </a:p>
          <a:p xmlns:a="http://schemas.openxmlformats.org/drawingml/2006/main">
            <a:pPr>
              <a:buNone/>
            </a:pPr>
            <a:r>
              <a:t>Tempo indicativo: 1:40. Da 12:40 a 14:20.</a:t>
            </a:r>
          </a:p>
          <a:p xmlns:a="http://schemas.openxmlformats.org/drawingml/2006/main">
            <a:pPr>
              <a:buNone/>
            </a:pPr>
            <a:r>
              <a:t/>
            </a:r>
          </a:p>
          <a:p xmlns:a="http://schemas.openxmlformats.org/drawingml/2006/main">
            <a:pPr>
              <a:buNone/>
            </a:pPr>
            <a:r>
              <a:t>TESTO DA LEGGERE</a:t>
            </a:r>
          </a:p>
          <a:p xmlns:a="http://schemas.openxmlformats.org/drawingml/2006/main">
            <a:pPr>
              <a:buNone/>
            </a:pPr>
            <a:r>
              <a:t>Passiamo alla domanda sui costi. Il sostegno Erasmus può comprendere un contributo di mobilità, un contributo per il viaggio e ulteriori integrazioni, se spettanti. Gli importi e le condizioni dipendono dal bando, dalla durata e dalla destinazione. Alcune forme di sostegno dipendono anche dalla situazione economica o da esigenze specifiche.</a:t>
            </a:r>
          </a:p>
          <a:p xmlns:a="http://schemas.openxmlformats.org/drawingml/2006/main">
            <a:pPr>
              <a:buNone/>
            </a:pPr>
            <a:r>
              <a:t/>
            </a:r>
          </a:p>
          <a:p xmlns:a="http://schemas.openxmlformats.org/drawingml/2006/main">
            <a:pPr>
              <a:buNone/>
            </a:pPr>
            <a:r>
              <a:t>È utile distinguere questi elementi perché la cifra effettiva non si ricava semplicemente dal fatto di essere stati selezionati. Contano l’assegnazione delle risorse, i requisiti e la posizione in graduatoria. Può esserci una mobilità senza contributo comunitario, indicata come zero grant. L’Ateneo prevede inoltre un cofinanziamento per ampliare il sostegno agli studenti selezionati.</a:t>
            </a:r>
          </a:p>
          <a:p xmlns:a="http://schemas.openxmlformats.org/drawingml/2006/main">
            <a:pPr>
              <a:buNone/>
            </a:pPr>
            <a:r>
              <a:t/>
            </a:r>
          </a:p>
          <a:p xmlns:a="http://schemas.openxmlformats.org/drawingml/2006/main">
            <a:pPr>
              <a:buNone/>
            </a:pPr>
            <a:r>
              <a:t>Per questo non vi propongo una cifra unica da ricordare. Vi suggerisco invece di leggere il bando con una domanda precisa: quali componenti possono riguardare la mia situazione e quali documenti servono? Se avete dubbi sull’ISEE o sulle forme di supporto per esigenze specifiche, contattate l’Unità Mobilità Internazionale.</a:t>
            </a:r>
          </a:p>
          <a:p xmlns:a="http://schemas.openxmlformats.org/drawingml/2006/main">
            <a:pPr>
              <a:buNone/>
            </a:pPr>
            <a:r>
              <a:t/>
            </a:r>
          </a:p>
          <a:p xmlns:a="http://schemas.openxmlformats.org/drawingml/2006/main">
            <a:pPr>
              <a:buNone/>
            </a:pPr>
            <a:r>
              <a:t>Il contributo aiuta a sostenere i costi, ma può non coprire tutte le spese. Nella scelta della destinazione è quindi utile affiancare al progetto didattico un budget personale, come vediamo adesso.</a:t>
            </a:r>
          </a:p>
          <a:p xmlns:a="http://schemas.openxmlformats.org/drawingml/2006/main">
            <a:pPr>
              <a:buNone/>
            </a:pPr>
            <a:r>
              <a:t/>
            </a:r>
          </a:p>
          <a:p xmlns:a="http://schemas.openxmlformats.org/drawingml/2006/main">
            <a:pPr>
              <a:buNone/>
            </a:pPr>
            <a:r>
              <a:t>FONTI</a:t>
            </a:r>
          </a:p>
          <a:p xmlns:a="http://schemas.openxmlformats.org/drawingml/2006/main">
            <a:pPr>
              <a:buNone/>
            </a:pPr>
            <a:r>
              <a:t>https://alboufficiale.unipi.it/wp-content/uploads/2026/02/Bando-Erasmus-2026.pdf</a:t>
            </a:r>
          </a:p>
          <a:p xmlns:a="http://schemas.openxmlformats.org/drawingml/2006/main">
            <a:pPr>
              <a:buNone/>
            </a:pPr>
            <a:r>
              <a:t>https://www.df.unipi.it/didattica/studiare-all-estero/erasmus-program/</a:t>
            </a:r>
          </a:p>
          <a:p xmlns:a="http://schemas.openxmlformats.org/drawingml/2006/main">
            <a:pPr>
              <a:buNone/>
            </a:pPr>
            <a:r>
              <a:t>Riferimenti verificati il 5 ottobre 2026. Gli esempi ipotetici sono indicati come tali.</a:t>
            </a:r>
          </a:p>
          <a:p xmlns:a="http://schemas.openxmlformats.org/drawingml/2006/main">
            <a:pPr>
              <a:buNone/>
            </a:pPr>
            <a:r>
              <a:t>Illustrazione ripresa dal PowerPoint originale fornito dall’utente.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13 – Come presento la domanda?</a:t>
            </a:r>
          </a:p>
          <a:p xmlns:a="http://schemas.openxmlformats.org/drawingml/2006/main">
            <a:pPr>
              <a:buNone/>
            </a:pPr>
            <a:r>
              <a:t>Tempo indicativo: 1:25. Da 15:35 a 17:00.</a:t>
            </a:r>
          </a:p>
          <a:p xmlns:a="http://schemas.openxmlformats.org/drawingml/2006/main">
            <a:pPr>
              <a:buNone/>
            </a:pPr>
            <a:r>
              <a:t/>
            </a:r>
          </a:p>
          <a:p xmlns:a="http://schemas.openxmlformats.org/drawingml/2006/main">
            <a:pPr>
              <a:buNone/>
            </a:pPr>
            <a:r>
              <a:t>TESTO DA LEGGERE</a:t>
            </a:r>
          </a:p>
          <a:p xmlns:a="http://schemas.openxmlformats.org/drawingml/2006/main">
            <a:pPr>
              <a:buNone/>
            </a:pPr>
            <a:r>
              <a:t>La domanda passa dal portale Erasmus Mobility. Prima di aprire il modulo conviene raccogliere ciò che serve: bando, allegati, informazioni sulle sedi e documenti. Il portale invita anche a verificare la correttezza dei dati della carriera su Alice.</a:t>
            </a:r>
          </a:p>
          <a:p xmlns:a="http://schemas.openxmlformats.org/drawingml/2006/main">
            <a:pPr>
              <a:buNone/>
            </a:pPr>
            <a:r>
              <a:t/>
            </a:r>
          </a:p>
          <a:p xmlns:a="http://schemas.openxmlformats.org/drawingml/2006/main">
            <a:pPr>
              <a:buNone/>
            </a:pPr>
            <a:r>
              <a:t>Nel bando 2026 si potevano indicare fino a tre sedi in ordine di preferenza per la tipologia di mobilità scelta. Per il traineeship occorreva allegare anche il progetto nel modulo previsto. Questi sono esempi di elementi da ricontrollare a ogni nuova candidatura.</a:t>
            </a:r>
          </a:p>
          <a:p xmlns:a="http://schemas.openxmlformats.org/drawingml/2006/main">
            <a:pPr>
              <a:buNone/>
            </a:pPr>
            <a:r>
              <a:t/>
            </a:r>
          </a:p>
          <a:p xmlns:a="http://schemas.openxmlformats.org/drawingml/2006/main">
            <a:pPr>
              <a:buNone/>
            </a:pPr>
            <a:r>
              <a:t>Vi suggerisco di distinguere il lavoro che potete fare già adesso da quello legato alla pubblicazione del bando. Adesso potete esplorare corsi e destinazioni, prepararvi sulla lingua e contattare i referenti. Quando esce il bando, dovete verificare requisiti, documenti e scadenza, quindi completare l’invio secondo le istruzioni.</a:t>
            </a:r>
          </a:p>
          <a:p xmlns:a="http://schemas.openxmlformats.org/drawingml/2006/main">
            <a:pPr>
              <a:buNone/>
            </a:pPr>
            <a:r>
              <a:t/>
            </a:r>
          </a:p>
          <a:p xmlns:a="http://schemas.openxmlformats.org/drawingml/2006/main">
            <a:pPr>
              <a:buNone/>
            </a:pPr>
            <a:r>
              <a:t>L’ultima raccomandazione è molto concreta: non aspettate l’ultimo giorno. Se manca un documento o avete un dubbio sulle preferenze, serve tempo per risolverlo. Dopo la candidatura, continuate a controllare comunicazioni e adempimenti: la selezione è una tappa del percorso, non coincide con la partenza.</a:t>
            </a:r>
          </a:p>
          <a:p xmlns:a="http://schemas.openxmlformats.org/drawingml/2006/main">
            <a:pPr>
              <a:buNone/>
            </a:pPr>
            <a:r>
              <a:t/>
            </a:r>
          </a:p>
          <a:p xmlns:a="http://schemas.openxmlformats.org/drawingml/2006/main">
            <a:pPr>
              <a:buNone/>
            </a:pPr>
            <a:r>
              <a:t>FONTI</a:t>
            </a:r>
          </a:p>
          <a:p xmlns:a="http://schemas.openxmlformats.org/drawingml/2006/main">
            <a:pPr>
              <a:buNone/>
            </a:pPr>
            <a:r>
              <a:t>https://erasmusmobility.unipi.it/erasmus/candidatura/erasmus.aspx</a:t>
            </a:r>
          </a:p>
          <a:p xmlns:a="http://schemas.openxmlformats.org/drawingml/2006/main">
            <a:pPr>
              <a:buNone/>
            </a:pPr>
            <a:r>
              <a:t>https://alboufficiale.unipi.it/wp-content/uploads/2026/02/Bando-Erasmus-2026.pdf</a:t>
            </a:r>
          </a:p>
          <a:p xmlns:a="http://schemas.openxmlformats.org/drawingml/2006/main">
            <a:pPr>
              <a:buNone/>
            </a:pPr>
            <a:r>
              <a:t>Riferimenti verificati il 5 ottobre 2026. Gli esempi ipotetici sono indicati come tali.</a:t>
            </a:r>
          </a:p>
          <a:p xmlns:a="http://schemas.openxmlformats.org/drawingml/2006/main">
            <a:pPr>
              <a:buNone/>
            </a:pPr>
            <a:r>
              <a:t>Illustrazione ripresa dal PowerPoint originale fornito dall’utente.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14 – A chi mi rivolgo?</a:t>
            </a:r>
          </a:p>
          <a:p xmlns:a="http://schemas.openxmlformats.org/drawingml/2006/main">
            <a:pPr>
              <a:buNone/>
            </a:pPr>
            <a:r>
              <a:t>Tempo indicativo: 1:00. Da 17:00 a 18:00.</a:t>
            </a:r>
          </a:p>
          <a:p xmlns:a="http://schemas.openxmlformats.org/drawingml/2006/main">
            <a:pPr>
              <a:buNone/>
            </a:pPr>
            <a:r>
              <a:t/>
            </a:r>
          </a:p>
          <a:p xmlns:a="http://schemas.openxmlformats.org/drawingml/2006/main">
            <a:pPr>
              <a:buNone/>
            </a:pPr>
            <a:r>
              <a:t>TESTO DA LEGGERE</a:t>
            </a:r>
          </a:p>
          <a:p xmlns:a="http://schemas.openxmlformats.org/drawingml/2006/main">
            <a:pPr>
              <a:buNone/>
            </a:pPr>
            <a:r>
              <a:t>Questa è una slide che potete fotografare. Per la parte didattica, il riferimento è l’Ufficio Internazionalizzazione del Dipartimento di Fisica, a supporto del CAI: potete scrivere a erasmus chiocciola df punto unipi punto it. Qui potete porre le domande sulle attività da svolgere e sulla loro coerenza con il vostro percorso.</a:t>
            </a:r>
          </a:p>
          <a:p xmlns:a="http://schemas.openxmlformats.org/drawingml/2006/main">
            <a:pPr>
              <a:buNone/>
            </a:pPr>
            <a:r>
              <a:t/>
            </a:r>
          </a:p>
          <a:p xmlns:a="http://schemas.openxmlformats.org/drawingml/2006/main">
            <a:pPr>
              <a:buNone/>
            </a:pPr>
            <a:r>
              <a:t>Per bando, contributi e procedure amministrative, il riferimento è l’Unità Mobilità Internazionale, all’indirizzo erasmus punto outgoing chiocciola unipi punto it.</a:t>
            </a:r>
          </a:p>
          <a:p xmlns:a="http://schemas.openxmlformats.org/drawingml/2006/main">
            <a:pPr>
              <a:buNone/>
            </a:pPr>
            <a:r>
              <a:t/>
            </a:r>
          </a:p>
          <a:p xmlns:a="http://schemas.openxmlformats.org/drawingml/2006/main">
            <a:pPr>
              <a:buNone/>
            </a:pPr>
            <a:r>
              <a:t>Quando scrivete, indicate il vostro corso e anno di studio, la tipologia di mobilità e, se l’avete già scelta, la sede. Una domanda accompagnata da queste informazioni è più facile da indirizzare. Il QR code porta alla pagina Erasmus di Ateneo, da cui potete raggiungere le informazioni ufficiali e il bando. Conservare questi riferimenti vi aiuterà anche dopo l’incontro.</a:t>
            </a:r>
          </a:p>
          <a:p xmlns:a="http://schemas.openxmlformats.org/drawingml/2006/main">
            <a:pPr>
              <a:buNone/>
            </a:pPr>
            <a:r>
              <a:t/>
            </a:r>
          </a:p>
          <a:p xmlns:a="http://schemas.openxmlformats.org/drawingml/2006/main">
            <a:pPr>
              <a:buNone/>
            </a:pPr>
            <a:r>
              <a:t>FONTI</a:t>
            </a:r>
          </a:p>
          <a:p xmlns:a="http://schemas.openxmlformats.org/drawingml/2006/main">
            <a:pPr>
              <a:buNone/>
            </a:pPr>
            <a:r>
              <a:t>https://www.df.unipi.it/didattica/studiare-all-estero/erasmus-program/</a:t>
            </a:r>
          </a:p>
          <a:p xmlns:a="http://schemas.openxmlformats.org/drawingml/2006/main">
            <a:pPr>
              <a:buNone/>
            </a:pPr>
            <a:r>
              <a:t>https://www.unipi.it/didattica/studi-e-tirocini-allestero/studiare-allestero/programma-erasmus/</a:t>
            </a:r>
          </a:p>
          <a:p xmlns:a="http://schemas.openxmlformats.org/drawingml/2006/main">
            <a:pPr>
              <a:buNone/>
            </a:pPr>
            <a:r>
              <a:t>Riferimenti verificati il 5 ottobre 2026. Gli esempi ipotetici sono indicati come tali.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15 – ESN Pisa: il punto di vista degli studenti</a:t>
            </a:r>
          </a:p>
          <a:p xmlns:a="http://schemas.openxmlformats.org/drawingml/2006/main">
            <a:pPr>
              <a:buNone/>
            </a:pPr>
            <a:r>
              <a:t>Tempo indicativo: 1:05. Da 18:00 a 19:05.</a:t>
            </a:r>
          </a:p>
          <a:p xmlns:a="http://schemas.openxmlformats.org/drawingml/2006/main">
            <a:pPr>
              <a:buNone/>
            </a:pPr>
            <a:r>
              <a:t/>
            </a:r>
          </a:p>
          <a:p xmlns:a="http://schemas.openxmlformats.org/drawingml/2006/main">
            <a:pPr>
              <a:buNone/>
            </a:pPr>
            <a:r>
              <a:t>TESTO DA LEGGERE</a:t>
            </a:r>
          </a:p>
          <a:p xmlns:a="http://schemas.openxmlformats.org/drawingml/2006/main">
            <a:pPr>
              <a:buNone/>
            </a:pPr>
            <a:r>
              <a:t>Accanto agli uffici c’è una risorsa diversa: il confronto con altri studenti. ESN Pisa può essere un punto di contatto per conoscere persone che hanno vissuto un’esperienza internazionale e capire meglio gli aspetti quotidiani dell’Erasmus.</a:t>
            </a:r>
          </a:p>
          <a:p xmlns:a="http://schemas.openxmlformats.org/drawingml/2006/main">
            <a:pPr>
              <a:buNone/>
            </a:pPr>
            <a:r>
              <a:t/>
            </a:r>
          </a:p>
          <a:p xmlns:a="http://schemas.openxmlformats.org/drawingml/2006/main">
            <a:pPr>
              <a:buNone/>
            </a:pPr>
            <a:r>
              <a:t>Potete chiedere come si sono organizzati all’arrivo, quali difficoltà hanno incontrato o quali domande avrebbero voluto fare prima di partire. Un racconto personale può rendere più concreta un’esperienza che, letta soltanto in un bando, sembra soprattutto una serie di procedure.</a:t>
            </a:r>
          </a:p>
          <a:p xmlns:a="http://schemas.openxmlformats.org/drawingml/2006/main">
            <a:pPr>
              <a:buNone/>
            </a:pPr>
            <a:r>
              <a:t/>
            </a:r>
          </a:p>
          <a:p xmlns:a="http://schemas.openxmlformats.org/drawingml/2006/main">
            <a:pPr>
              <a:buNone/>
            </a:pPr>
            <a:r>
              <a:t>Ricordate però che ogni esperienza dipende da sede, periodo e situazione individuale. Per sapere se un esame può essere riconosciuto o se un contributo vi spetta, i riferimenti restano il Dipartimento e gli uffici competenti. Le due fonti si completano: gli studenti possono aiutarvi a immaginare la vita all’estero, gli uffici a verificare il vostro progetto. Sul sito di ESN Pisa trovate le informazioni per entrare in contatto con l’associazione.</a:t>
            </a:r>
          </a:p>
          <a:p xmlns:a="http://schemas.openxmlformats.org/drawingml/2006/main">
            <a:pPr>
              <a:buNone/>
            </a:pPr>
            <a:r>
              <a:t/>
            </a:r>
          </a:p>
          <a:p xmlns:a="http://schemas.openxmlformats.org/drawingml/2006/main">
            <a:pPr>
              <a:buNone/>
            </a:pPr>
            <a:r>
              <a:t>FONTI</a:t>
            </a:r>
          </a:p>
          <a:p xmlns:a="http://schemas.openxmlformats.org/drawingml/2006/main">
            <a:pPr>
              <a:buNone/>
            </a:pPr>
            <a:r>
              <a:t>https://pisa.esn.it/</a:t>
            </a:r>
          </a:p>
          <a:p xmlns:a="http://schemas.openxmlformats.org/drawingml/2006/main">
            <a:pPr>
              <a:buNone/>
            </a:pPr>
            <a:r>
              <a:t>Riferimenti verificati il 5 ottobre 2026. Gli esempi ipotetici sono indicati come tali.</a:t>
            </a:r>
          </a:p>
          <a:p xmlns:a="http://schemas.openxmlformats.org/drawingml/2006/main">
            <a:pPr>
              <a:buNone/>
            </a:pPr>
            <a:r>
              <a:t>Illustrazione ripresa dal PowerPoint originale fornito dall’utente.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16 – Da dove comincio?</a:t>
            </a:r>
          </a:p>
          <a:p xmlns:a="http://schemas.openxmlformats.org/drawingml/2006/main">
            <a:pPr>
              <a:buNone/>
            </a:pPr>
            <a:r>
              <a:t>Tempo indicativo: 0:55. Da 19:05 a 20:00.</a:t>
            </a:r>
          </a:p>
          <a:p xmlns:a="http://schemas.openxmlformats.org/drawingml/2006/main">
            <a:pPr>
              <a:buNone/>
            </a:pPr>
            <a:r>
              <a:t/>
            </a:r>
          </a:p>
          <a:p xmlns:a="http://schemas.openxmlformats.org/drawingml/2006/main">
            <a:pPr>
              <a:buNone/>
            </a:pPr>
            <a:r>
              <a:t>TESTO DA LEGGERE</a:t>
            </a:r>
          </a:p>
          <a:p xmlns:a="http://schemas.openxmlformats.org/drawingml/2006/main">
            <a:pPr>
              <a:buNone/>
            </a:pPr>
            <a:r>
              <a:t>Per concludere, vi propongo un primo passo molto semplice: scegliete due o tre destinazioni dall’elenco di Fisica e dedicate un po’ di tempo ai loro corsi e ai requisiti linguistici. Se vi interessa un traineeship, partite invece dall’attività che vorreste svolgere e dal confronto con un possibile relatore o referente.</a:t>
            </a:r>
          </a:p>
          <a:p xmlns:a="http://schemas.openxmlformats.org/drawingml/2006/main">
            <a:pPr>
              <a:buNone/>
            </a:pPr>
            <a:r>
              <a:t/>
            </a:r>
          </a:p>
          <a:p xmlns:a="http://schemas.openxmlformats.org/drawingml/2006/main">
            <a:pPr>
              <a:buNone/>
            </a:pPr>
            <a:r>
              <a:t>Non occorre decidere oggi dove partire. È già utile individuare una possibilità concreta e le domande da chiarire. Potreste scoprire che una sede è adatta al semestre successivo, oppure che conviene prepararvi per un momento diverso del vostro percorso.</a:t>
            </a:r>
          </a:p>
          <a:p xmlns:a="http://schemas.openxmlformats.org/drawingml/2006/main">
            <a:pPr>
              <a:buNone/>
            </a:pPr>
            <a:r>
              <a:t/>
            </a:r>
          </a:p>
          <a:p xmlns:a="http://schemas.openxmlformats.org/drawingml/2006/main">
            <a:pPr>
              <a:buNone/>
            </a:pPr>
            <a:r>
              <a:t>Quando consulterete il bando, avrete così una base su cui lavorare e saprete a chi chiedere aiuto. L’Erasmus richiede organizzazione, ma il lavoro si affronta un passaggio alla volta. Vi ringrazio dell’attenzione. Se avete una domanda sulla vostra situazione, potete porla adesso oppure scriverci ai contatti che abbiamo appena visto. Ci trovate anche a Unipi-Orienta.</a:t>
            </a:r>
          </a:p>
          <a:p xmlns:a="http://schemas.openxmlformats.org/drawingml/2006/main">
            <a:pPr>
              <a:buNone/>
            </a:pPr>
            <a:r>
              <a:t/>
            </a:r>
          </a:p>
          <a:p xmlns:a="http://schemas.openxmlformats.org/drawingml/2006/main">
            <a:pPr>
              <a:buNone/>
            </a:pPr>
            <a:r>
              <a:t>FONTI</a:t>
            </a:r>
          </a:p>
          <a:p xmlns:a="http://schemas.openxmlformats.org/drawingml/2006/main">
            <a:pPr>
              <a:buNone/>
            </a:pPr>
            <a:r>
              <a:t>https://alboufficiale.unipi.it/wp-content/uploads/2026/02/Bando-Erasmus-2026.pdf</a:t>
            </a:r>
          </a:p>
          <a:p xmlns:a="http://schemas.openxmlformats.org/drawingml/2006/main">
            <a:pPr>
              <a:buNone/>
            </a:pPr>
            <a:r>
              <a:t>https://www.df.unipi.it/didattica/studiare-all-estero/erasmus-program/</a:t>
            </a:r>
          </a:p>
          <a:p xmlns:a="http://schemas.openxmlformats.org/drawingml/2006/main">
            <a:pPr>
              <a:buNone/>
            </a:pPr>
            <a:r>
              <a:t>Riferimenti verificati il 5 ottobre 2026. Gli esempi ipotetici sono indicati come tali.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d8b48ddb83e460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8960856af1640a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926c143749f471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99f3e9c96024ea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5bbadf5dad7442f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00a4a32dce946b7" /></Relationships>
</file>

<file path=ppt/slideLayouts/slideLayout1.xml><?xml version="1.0" encoding="utf-8"?>
<p:sldLayout xmlns:p="http://schemas.openxmlformats.org/presentationml/2006/main" showMasterSp="0" showMasterPhAnim="1" type="title">
  <p:cSld name="Title Slide">
    <p:spTree>
      <p:nvGrpSpPr>
        <p:cNvPr id="1" name=""/>
        <p:cNvGrpSpPr/>
        <p:nvPr/>
      </p:nvGrpSpPr>
      <p:grpSpPr>
        <a:xfrm xmlns:a="http://schemas.openxmlformats.org/drawingml/2006/main"/>
      </p:grpSpPr>
      <p:sp>
        <p:nvSpPr>
          <p:cNvPr id="12" name="Accent rule">
            <a:extLst xmlns:a="http://schemas.openxmlformats.org/drawingml/2006/main">
              <a:ext uri="{FF2B5EF4-FFF2-40B4-BE49-F238E27FC236}">
                <a16:creationId xmlns:a16="http://schemas.microsoft.com/office/drawing/2014/main" id="{4D673866-10F9-424D-A5B0-E2C604CA5628}"/>
              </a:ext>
            </a:extLst>
          </p:cNvPr>
          <p:cNvSpPr>
            <a:spLocks xmlns:a="http://schemas.openxmlformats.org/drawingml/2006/main" noGrp="1"/>
          </p:cNvSpPr>
          <p:nvPr/>
        </p:nvSpPr>
        <p:spPr>
          <a:xfrm xmlns:a="http://schemas.openxmlformats.org/drawingml/2006/main">
            <a:off x="8686800" y="3314700"/>
            <a:ext cx="914400" cy="57150"/>
          </a:xfrm>
          <a:prstGeom xmlns:a="http://schemas.openxmlformats.org/drawingml/2006/main" prst="rect">
            <a:avLst/>
          </a:prstGeom>
          <a:solidFill xmlns:a="http://schemas.openxmlformats.org/drawingml/2006/main">
            <a:schemeClr val="accent1"/>
          </a:solidFill>
          <a:ln xmlns:a="http://schemas.openxmlformats.org/drawingml/2006/main" w="12700">
            <a:miter/>
          </a:ln>
        </p:spPr>
        <p:txBody>
          <a:bodyPr xmlns:a="http://schemas.openxmlformats.org/drawingml/2006/main" lIns="0" tIns="0" rIns="0" bIns="0"/>
          <a:lstStyle xmlns:a="http://schemas.openxmlformats.org/drawingml/2006/main"/>
          <a:p xmlns:a="http://schemas.openxmlformats.org/drawingml/2006/main">
            <a:pPr>
              <a:buNone/>
            </a:pPr>
          </a:p>
        </p:txBody>
      </p:sp>
      <p:sp>
        <p:nvSpPr>
          <p:cNvPr id="13" name="Titolo Testo">
            <a:extLst xmlns:a="http://schemas.openxmlformats.org/drawingml/2006/main">
              <a:ext uri="{FF2B5EF4-FFF2-40B4-BE49-F238E27FC236}">
                <a16:creationId xmlns:a16="http://schemas.microsoft.com/office/drawing/2014/main" id="{4766D59C-5ED4-407F-8C10-7045402699C2}"/>
              </a:ext>
            </a:extLst>
          </p:cNvPr>
          <p:cNvSpPr>
            <a:spLocks xmlns:a="http://schemas.openxmlformats.org/drawingml/2006/main" noGrp="1"/>
          </p:cNvSpPr>
          <p:nvPr>
            <p:ph type="title" idx="0"/>
          </p:nvPr>
        </p:nvSpPr>
        <p:spPr>
          <a:xfrm xmlns:a="http://schemas.openxmlformats.org/drawingml/2006/main">
            <a:off x="1828800" y="3886200"/>
            <a:ext cx="14630400" cy="1485900"/>
          </a:xfrm>
          <a:prstGeom xmlns:a="http://schemas.openxmlformats.org/drawingml/2006/main" prst="rect">
            <a:avLst/>
          </a:prstGeom>
        </p:spPr>
        <p:txBody>
          <a:bodyPr xmlns:a="http://schemas.openxmlformats.org/drawingml/2006/main" anchor="ctr"/>
          <a:lstStyle xmlns:a="http://schemas.openxmlformats.org/drawingml/2006/main"/>
          <a:p xmlns:a="http://schemas.openxmlformats.org/drawingml/2006/main">
            <a:pPr>
              <a:buNone/>
            </a:pPr>
            <a:r>
              <a:t>Titolo Testo</a:t>
            </a:r>
          </a:p>
        </p:txBody>
      </p:sp>
      <p:sp>
        <p:nvSpPr>
          <p:cNvPr id="14" name="Corpo livello uno…">
            <a:extLst xmlns:a="http://schemas.openxmlformats.org/drawingml/2006/main">
              <a:ext uri="{FF2B5EF4-FFF2-40B4-BE49-F238E27FC236}">
                <a16:creationId xmlns:a16="http://schemas.microsoft.com/office/drawing/2014/main" id="{68DCD935-A4B2-4CB2-9D49-5CC4AB40022D}"/>
              </a:ext>
            </a:extLst>
          </p:cNvPr>
          <p:cNvSpPr>
            <a:spLocks xmlns:a="http://schemas.openxmlformats.org/drawingml/2006/main" noGrp="1"/>
          </p:cNvSpPr>
          <p:nvPr>
            <p:ph type="body" idx="1"/>
          </p:nvPr>
        </p:nvSpPr>
        <p:spPr>
          <a:xfrm xmlns:a="http://schemas.openxmlformats.org/drawingml/2006/main">
            <a:off x="2743200" y="5657850"/>
            <a:ext cx="12801600" cy="1143000"/>
          </a:xfrm>
          <a:prstGeom xmlns:a="http://schemas.openxmlformats.org/drawingml/2006/main" prst="rect">
            <a:avLst/>
          </a:prstGeom>
        </p:spPr>
        <p:txBody>
          <a:bodyPr xmlns:a="http://schemas.openxmlformats.org/drawingml/2006/main" anchor="ctr"/>
          <a:lstStyle xmlns:a="http://schemas.openxmlformats.org/drawingml/2006/main">
            <a:lvl1pPr marL="0" indent="0">
              <a:spcBef>
                <a:spcPts val="0"/>
              </a:spcBef>
              <a:buSzTx/>
              <a:buNone/>
              <a:defRPr/>
            </a:lvl1pPr>
            <a:lvl2pPr marL="0" indent="0">
              <a:spcBef>
                <a:spcPts val="0"/>
              </a:spcBef>
              <a:buSzTx/>
              <a:buNone/>
              <a:defRPr/>
            </a:lvl2pPr>
            <a:lvl3pPr marL="0" indent="0">
              <a:spcBef>
                <a:spcPts val="0"/>
              </a:spcBef>
              <a:buSzTx/>
              <a:buNone/>
              <a:defRPr/>
            </a:lvl3pPr>
            <a:lvl4pPr marL="0" indent="0">
              <a:spcBef>
                <a:spcPts val="0"/>
              </a:spcBef>
              <a:buSzTx/>
              <a:buNone/>
              <a:defRPr/>
            </a:lvl4pPr>
            <a:lvl5pPr marL="0" indent="0">
              <a:spcBef>
                <a:spcPts val="0"/>
              </a:spcBef>
              <a:buSzTx/>
              <a:buNone/>
              <a:defRPr/>
            </a:lvl5pPr>
          </a:lstStyle>
          <a:p xmlns:a="http://schemas.openxmlformats.org/drawingml/2006/main">
            <a:pPr>
              <a:buNone/>
            </a:pPr>
            <a:r>
              <a:t>Corpo livello uno</a:t>
            </a:r>
          </a:p>
          <a:p xmlns:a="http://schemas.openxmlformats.org/drawingml/2006/main">
            <a:pPr lvl="1">
              <a:buNone/>
            </a:pPr>
            <a:r>
              <a:t>Corpo livello due</a:t>
            </a:r>
          </a:p>
          <a:p xmlns:a="http://schemas.openxmlformats.org/drawingml/2006/main">
            <a:pPr lvl="2">
              <a:buNone/>
            </a:pPr>
            <a:r>
              <a:t>Corpo livello tre</a:t>
            </a:r>
          </a:p>
          <a:p xmlns:a="http://schemas.openxmlformats.org/drawingml/2006/main">
            <a:pPr lvl="3">
              <a:buNone/>
            </a:pPr>
            <a:r>
              <a:t>Corpo livello quattro</a:t>
            </a:r>
          </a:p>
          <a:p xmlns:a="http://schemas.openxmlformats.org/drawingml/2006/main">
            <a:pPr lvl="4">
              <a:buNone/>
            </a:pPr>
            <a:r>
              <a:t>Corpo livello cinque</a:t>
            </a:r>
          </a:p>
        </p:txBody>
      </p:sp>
      <p:sp>
        <p:nvSpPr>
          <p:cNvPr id="15" name="Numero diapositiva">
            <a:extLst xmlns:a="http://schemas.openxmlformats.org/drawingml/2006/main">
              <a:ext uri="{FF2B5EF4-FFF2-40B4-BE49-F238E27FC236}">
                <a16:creationId xmlns:a16="http://schemas.microsoft.com/office/drawing/2014/main" id="{5C5CB567-C90E-4CF9-9667-9F68F1C690C9}"/>
              </a:ext>
            </a:extLst>
          </p:cNvPr>
          <p:cNvSpPr>
            <a:spLocks xmlns:a="http://schemas.openxmlformats.org/drawingml/2006/main" noGrp="1"/>
          </p:cNvSpPr>
          <p:nvPr>
            <p:ph type="sldNum"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buNone/>
            </a:pPr>
          </a:p>
        </p:txBody>
      </p:sp>
    </p:spTree>
  </p:cSld>
</p:sldLayout>
</file>

<file path=ppt/slideLayouts/slideLayout2.xml><?xml version="1.0" encoding="utf-8"?>
<p:sldLayout xmlns:p="http://schemas.openxmlformats.org/presentationml/2006/main" showMasterSp="0" showMasterPhAnim="1">
  <p:cSld name="Section Header">
    <p:spTree>
      <p:nvGrpSpPr>
        <p:cNvPr id="1" name=""/>
        <p:cNvGrpSpPr/>
        <p:nvPr/>
      </p:nvGrpSpPr>
      <p:grpSpPr>
        <a:xfrm xmlns:a="http://schemas.openxmlformats.org/drawingml/2006/main"/>
      </p:grpSpPr>
      <p:sp>
        <p:nvSpPr>
          <p:cNvPr id="22" name="Accent rule">
            <a:extLst xmlns:a="http://schemas.openxmlformats.org/drawingml/2006/main">
              <a:ext uri="{FF2B5EF4-FFF2-40B4-BE49-F238E27FC236}">
                <a16:creationId xmlns:a16="http://schemas.microsoft.com/office/drawing/2014/main" id="{10735D60-B50C-45CF-90E8-81657550B363}"/>
              </a:ext>
            </a:extLst>
          </p:cNvPr>
          <p:cNvSpPr>
            <a:spLocks xmlns:a="http://schemas.openxmlformats.org/drawingml/2006/main" noGrp="1"/>
          </p:cNvSpPr>
          <p:nvPr/>
        </p:nvSpPr>
        <p:spPr>
          <a:xfrm xmlns:a="http://schemas.openxmlformats.org/drawingml/2006/main">
            <a:off x="8686800" y="3714750"/>
            <a:ext cx="914400" cy="57150"/>
          </a:xfrm>
          <a:prstGeom xmlns:a="http://schemas.openxmlformats.org/drawingml/2006/main" prst="rect">
            <a:avLst/>
          </a:prstGeom>
          <a:solidFill xmlns:a="http://schemas.openxmlformats.org/drawingml/2006/main">
            <a:schemeClr val="accent1"/>
          </a:solidFill>
          <a:ln xmlns:a="http://schemas.openxmlformats.org/drawingml/2006/main" w="12700">
            <a:miter/>
          </a:ln>
        </p:spPr>
        <p:txBody>
          <a:bodyPr xmlns:a="http://schemas.openxmlformats.org/drawingml/2006/main" lIns="0" tIns="0" rIns="0" bIns="0"/>
          <a:lstStyle xmlns:a="http://schemas.openxmlformats.org/drawingml/2006/main"/>
          <a:p xmlns:a="http://schemas.openxmlformats.org/drawingml/2006/main">
            <a:pPr>
              <a:buNone/>
            </a:pPr>
          </a:p>
        </p:txBody>
      </p:sp>
      <p:sp>
        <p:nvSpPr>
          <p:cNvPr id="23" name="Titolo Testo">
            <a:extLst xmlns:a="http://schemas.openxmlformats.org/drawingml/2006/main">
              <a:ext uri="{FF2B5EF4-FFF2-40B4-BE49-F238E27FC236}">
                <a16:creationId xmlns:a16="http://schemas.microsoft.com/office/drawing/2014/main" id="{F8123B95-45D9-44C1-BAFD-437212B8240B}"/>
              </a:ext>
            </a:extLst>
          </p:cNvPr>
          <p:cNvSpPr>
            <a:spLocks xmlns:a="http://schemas.openxmlformats.org/drawingml/2006/main" noGrp="1"/>
          </p:cNvSpPr>
          <p:nvPr>
            <p:ph type="title" idx="0"/>
          </p:nvPr>
        </p:nvSpPr>
        <p:spPr>
          <a:xfrm xmlns:a="http://schemas.openxmlformats.org/drawingml/2006/main">
            <a:off x="1828800" y="4286250"/>
            <a:ext cx="14630400" cy="1714500"/>
          </a:xfrm>
          <a:prstGeom xmlns:a="http://schemas.openxmlformats.org/drawingml/2006/main" prst="rect">
            <a:avLst/>
          </a:prstGeom>
        </p:spPr>
        <p:txBody>
          <a:bodyPr xmlns:a="http://schemas.openxmlformats.org/drawingml/2006/main" anchor="ctr"/>
          <a:lstStyle xmlns:a="http://schemas.openxmlformats.org/drawingml/2006/main"/>
          <a:p xmlns:a="http://schemas.openxmlformats.org/drawingml/2006/main">
            <a:pPr>
              <a:buNone/>
            </a:pPr>
            <a:r>
              <a:t>Titolo Testo</a:t>
            </a:r>
          </a:p>
        </p:txBody>
      </p:sp>
      <p:sp>
        <p:nvSpPr>
          <p:cNvPr id="24" name="Numero diapositiva">
            <a:extLst xmlns:a="http://schemas.openxmlformats.org/drawingml/2006/main">
              <a:ext uri="{FF2B5EF4-FFF2-40B4-BE49-F238E27FC236}">
                <a16:creationId xmlns:a16="http://schemas.microsoft.com/office/drawing/2014/main" id="{8DB2241C-3CAB-406B-931F-A6436D7E4B60}"/>
              </a:ext>
            </a:extLst>
          </p:cNvPr>
          <p:cNvSpPr>
            <a:spLocks xmlns:a="http://schemas.openxmlformats.org/drawingml/2006/main" noGrp="1"/>
          </p:cNvSpPr>
          <p:nvPr>
            <p:ph type="sldNum"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buNone/>
            </a:pPr>
          </a:p>
        </p:txBody>
      </p:sp>
    </p:spTree>
  </p:cSld>
</p:sldLayout>
</file>

<file path=ppt/slideLayouts/slideLayout3.xml><?xml version="1.0" encoding="utf-8"?>
<p:sldLayout xmlns:p="http://schemas.openxmlformats.org/presentationml/2006/main" showMasterSp="1" showMasterPhAnim="1">
  <p:cSld name="Title and Body">
    <p:spTree>
      <p:nvGrpSpPr>
        <p:cNvPr id="1" name=""/>
        <p:cNvGrpSpPr/>
        <p:nvPr/>
      </p:nvGrpSpPr>
      <p:grpSpPr>
        <a:xfrm xmlns:a="http://schemas.openxmlformats.org/drawingml/2006/main"/>
      </p:grpSpPr>
      <p:sp>
        <p:nvSpPr>
          <p:cNvPr id="31" name="Titolo Testo">
            <a:extLst xmlns:a="http://schemas.openxmlformats.org/drawingml/2006/main">
              <a:ext uri="{FF2B5EF4-FFF2-40B4-BE49-F238E27FC236}">
                <a16:creationId xmlns:a16="http://schemas.microsoft.com/office/drawing/2014/main" id="{22F11EAD-6245-4668-9E0F-34D9794CF277}"/>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buNone/>
            </a:pPr>
            <a:r>
              <a:t>Titolo Testo</a:t>
            </a:r>
          </a:p>
        </p:txBody>
      </p:sp>
      <p:sp>
        <p:nvSpPr>
          <p:cNvPr id="32" name="Corpo livello uno…">
            <a:extLst xmlns:a="http://schemas.openxmlformats.org/drawingml/2006/main">
              <a:ext uri="{FF2B5EF4-FFF2-40B4-BE49-F238E27FC236}">
                <a16:creationId xmlns:a16="http://schemas.microsoft.com/office/drawing/2014/main" id="{B22E6B76-64E5-4AEE-894D-8DEC312DA383}"/>
              </a:ext>
            </a:extLst>
          </p:cNvPr>
          <p:cNvSpPr>
            <a:spLocks xmlns:a="http://schemas.openxmlformats.org/drawingml/2006/main" noGrp="1"/>
          </p:cNvSpPr>
          <p:nvPr>
            <p:ph type="body"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buNone/>
            </a:pPr>
            <a:r>
              <a:t>Corpo livello uno</a:t>
            </a:r>
          </a:p>
          <a:p xmlns:a="http://schemas.openxmlformats.org/drawingml/2006/main">
            <a:pPr lvl="1">
              <a:buNone/>
            </a:pPr>
            <a:r>
              <a:t>Corpo livello due</a:t>
            </a:r>
          </a:p>
          <a:p xmlns:a="http://schemas.openxmlformats.org/drawingml/2006/main">
            <a:pPr lvl="2">
              <a:buNone/>
            </a:pPr>
            <a:r>
              <a:t>Corpo livello tre</a:t>
            </a:r>
          </a:p>
          <a:p xmlns:a="http://schemas.openxmlformats.org/drawingml/2006/main">
            <a:pPr lvl="3">
              <a:buNone/>
            </a:pPr>
            <a:r>
              <a:t>Corpo livello quattro</a:t>
            </a:r>
          </a:p>
          <a:p xmlns:a="http://schemas.openxmlformats.org/drawingml/2006/main">
            <a:pPr lvl="4">
              <a:buNone/>
            </a:pPr>
            <a:r>
              <a:t>Corpo livello cinque</a:t>
            </a:r>
          </a:p>
        </p:txBody>
      </p:sp>
      <p:sp>
        <p:nvSpPr>
          <p:cNvPr id="33" name="Numero diapositiva">
            <a:extLst xmlns:a="http://schemas.openxmlformats.org/drawingml/2006/main">
              <a:ext uri="{FF2B5EF4-FFF2-40B4-BE49-F238E27FC236}">
                <a16:creationId xmlns:a16="http://schemas.microsoft.com/office/drawing/2014/main" id="{8295B56A-9FFF-4C19-8933-9B8069FE7981}"/>
              </a:ext>
            </a:extLst>
          </p:cNvPr>
          <p:cNvSpPr>
            <a:spLocks xmlns:a="http://schemas.openxmlformats.org/drawingml/2006/main" noGrp="1"/>
          </p:cNvSpPr>
          <p:nvPr>
            <p:ph type="sldNum"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buNone/>
            </a:pPr>
          </a:p>
        </p:txBody>
      </p:sp>
    </p:spTree>
  </p:cSld>
</p:sldLayout>
</file>

<file path=ppt/slideLayouts/slideLayout4.xml><?xml version="1.0" encoding="utf-8"?>
<p:sldLayout xmlns:p="http://schemas.openxmlformats.org/presentationml/2006/main" showMasterSp="1" showMasterPhAnim="1">
  <p:cSld name="Title and Two Column">
    <p:spTree>
      <p:nvGrpSpPr>
        <p:cNvPr id="1" name=""/>
        <p:cNvGrpSpPr/>
        <p:nvPr/>
      </p:nvGrpSpPr>
      <p:grpSpPr>
        <a:xfrm xmlns:a="http://schemas.openxmlformats.org/drawingml/2006/main"/>
      </p:grpSpPr>
      <p:sp>
        <p:nvSpPr>
          <p:cNvPr id="40" name="Titolo Testo">
            <a:extLst xmlns:a="http://schemas.openxmlformats.org/drawingml/2006/main">
              <a:ext uri="{FF2B5EF4-FFF2-40B4-BE49-F238E27FC236}">
                <a16:creationId xmlns:a16="http://schemas.microsoft.com/office/drawing/2014/main" id="{63B0D96E-6894-4638-8FB4-F104AB4FBF3F}"/>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buNone/>
            </a:pPr>
            <a:r>
              <a:t>Titolo Testo</a:t>
            </a:r>
          </a:p>
        </p:txBody>
      </p:sp>
      <p:sp>
        <p:nvSpPr>
          <p:cNvPr id="41" name="Corpo livello uno…">
            <a:extLst xmlns:a="http://schemas.openxmlformats.org/drawingml/2006/main">
              <a:ext uri="{FF2B5EF4-FFF2-40B4-BE49-F238E27FC236}">
                <a16:creationId xmlns:a16="http://schemas.microsoft.com/office/drawing/2014/main" id="{902FEBB3-5F70-43E4-8713-4965B43FF9F1}"/>
              </a:ext>
            </a:extLst>
          </p:cNvPr>
          <p:cNvSpPr>
            <a:spLocks xmlns:a="http://schemas.openxmlformats.org/drawingml/2006/main" noGrp="1"/>
          </p:cNvSpPr>
          <p:nvPr>
            <p:ph type="body" idx="1"/>
          </p:nvPr>
        </p:nvSpPr>
        <p:spPr>
          <a:xfrm xmlns:a="http://schemas.openxmlformats.org/drawingml/2006/main">
            <a:off x="1028700" y="2857500"/>
            <a:ext cx="7543800" cy="6400800"/>
          </a:xfrm>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buNone/>
            </a:pPr>
            <a:r>
              <a:t>Corpo livello uno</a:t>
            </a:r>
          </a:p>
          <a:p xmlns:a="http://schemas.openxmlformats.org/drawingml/2006/main">
            <a:pPr lvl="1">
              <a:buNone/>
            </a:pPr>
            <a:r>
              <a:t>Corpo livello due</a:t>
            </a:r>
          </a:p>
          <a:p xmlns:a="http://schemas.openxmlformats.org/drawingml/2006/main">
            <a:pPr lvl="2">
              <a:buNone/>
            </a:pPr>
            <a:r>
              <a:t>Corpo livello tre</a:t>
            </a:r>
          </a:p>
          <a:p xmlns:a="http://schemas.openxmlformats.org/drawingml/2006/main">
            <a:pPr lvl="3">
              <a:buNone/>
            </a:pPr>
            <a:r>
              <a:t>Corpo livello quattro</a:t>
            </a:r>
          </a:p>
          <a:p xmlns:a="http://schemas.openxmlformats.org/drawingml/2006/main">
            <a:pPr lvl="4">
              <a:buNone/>
            </a:pPr>
            <a:r>
              <a:t>Corpo livello cinque</a:t>
            </a:r>
          </a:p>
        </p:txBody>
      </p:sp>
      <p:sp>
        <p:nvSpPr>
          <p:cNvPr id="42" name="Right column">
            <a:extLst xmlns:a="http://schemas.openxmlformats.org/drawingml/2006/main">
              <a:ext uri="{FF2B5EF4-FFF2-40B4-BE49-F238E27FC236}">
                <a16:creationId xmlns:a16="http://schemas.microsoft.com/office/drawing/2014/main" id="{0CCA3104-4F6D-4936-8452-513850B567BB}"/>
              </a:ext>
            </a:extLst>
          </p:cNvPr>
          <p:cNvSpPr>
            <a:spLocks xmlns:a="http://schemas.openxmlformats.org/drawingml/2006/main" noGrp="1"/>
          </p:cNvSpPr>
          <p:nvPr>
            <p:ph type="body" idx="21"/>
          </p:nvPr>
        </p:nvSpPr>
        <p:spPr>
          <a:xfrm xmlns:a="http://schemas.openxmlformats.org/drawingml/2006/main">
            <a:off x="9715500" y="2857500"/>
            <a:ext cx="7543800" cy="6400800"/>
          </a:xfrm>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buNone/>
            </a:pPr>
          </a:p>
        </p:txBody>
      </p:sp>
      <p:sp>
        <p:nvSpPr>
          <p:cNvPr id="43" name="Numero diapositiva">
            <a:extLst xmlns:a="http://schemas.openxmlformats.org/drawingml/2006/main">
              <a:ext uri="{FF2B5EF4-FFF2-40B4-BE49-F238E27FC236}">
                <a16:creationId xmlns:a16="http://schemas.microsoft.com/office/drawing/2014/main" id="{EEB77D40-AA8D-42EE-BB3B-CA5AB2630233}"/>
              </a:ext>
            </a:extLst>
          </p:cNvPr>
          <p:cNvSpPr>
            <a:spLocks xmlns:a="http://schemas.openxmlformats.org/drawingml/2006/main" noGrp="1"/>
          </p:cNvSpPr>
          <p:nvPr>
            <p:ph type="sldNum"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buNone/>
            </a:pPr>
          </a:p>
        </p:txBody>
      </p:sp>
    </p:spTree>
  </p:cSld>
</p:sldLayout>
</file>

<file path=ppt/slideLayouts/slideLayout5.xml><?xml version="1.0" encoding="utf-8"?>
<p:sldLayout xmlns:p="http://schemas.openxmlformats.org/presentationml/2006/main" showMasterSp="1" showMasterPhAnim="1">
  <p:cSld name="Title and One Column">
    <p:spTree>
      <p:nvGrpSpPr>
        <p:cNvPr id="1" name=""/>
        <p:cNvGrpSpPr/>
        <p:nvPr/>
      </p:nvGrpSpPr>
      <p:grpSpPr>
        <a:xfrm xmlns:a="http://schemas.openxmlformats.org/drawingml/2006/main"/>
      </p:grpSpPr>
      <p:sp>
        <p:nvSpPr>
          <p:cNvPr id="50" name="Titolo Testo">
            <a:extLst xmlns:a="http://schemas.openxmlformats.org/drawingml/2006/main">
              <a:ext uri="{FF2B5EF4-FFF2-40B4-BE49-F238E27FC236}">
                <a16:creationId xmlns:a16="http://schemas.microsoft.com/office/drawing/2014/main" id="{42425D58-CBED-42F2-9E19-62C39B508866}"/>
              </a:ext>
            </a:extLst>
          </p:cNvPr>
          <p:cNvSpPr>
            <a:spLocks xmlns:a="http://schemas.openxmlformats.org/drawingml/2006/main" noGrp="1"/>
          </p:cNvSpPr>
          <p:nvPr>
            <p:ph type="title" idx="0"/>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buNone/>
            </a:pPr>
            <a:r>
              <a:t>Titolo Testo</a:t>
            </a:r>
          </a:p>
        </p:txBody>
      </p:sp>
      <p:sp>
        <p:nvSpPr>
          <p:cNvPr id="51" name="Corpo livello uno…">
            <a:extLst xmlns:a="http://schemas.openxmlformats.org/drawingml/2006/main">
              <a:ext uri="{FF2B5EF4-FFF2-40B4-BE49-F238E27FC236}">
                <a16:creationId xmlns:a16="http://schemas.microsoft.com/office/drawing/2014/main" id="{7D515890-0EB6-4FC3-AB6B-FF9F87763678}"/>
              </a:ext>
            </a:extLst>
          </p:cNvPr>
          <p:cNvSpPr>
            <a:spLocks xmlns:a="http://schemas.openxmlformats.org/drawingml/2006/main" noGrp="1"/>
          </p:cNvSpPr>
          <p:nvPr>
            <p:ph type="body" idx="1"/>
          </p:nvPr>
        </p:nvSpPr>
        <p:spPr>
          <a:xfrm xmlns:a="http://schemas.openxmlformats.org/drawingml/2006/main">
            <a:off x="1028700" y="2857500"/>
            <a:ext cx="7543800" cy="6400800"/>
          </a:xfrm>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buNone/>
            </a:pPr>
            <a:r>
              <a:t>Corpo livello uno</a:t>
            </a:r>
          </a:p>
          <a:p xmlns:a="http://schemas.openxmlformats.org/drawingml/2006/main">
            <a:pPr lvl="1">
              <a:buNone/>
            </a:pPr>
            <a:r>
              <a:t>Corpo livello due</a:t>
            </a:r>
          </a:p>
          <a:p xmlns:a="http://schemas.openxmlformats.org/drawingml/2006/main">
            <a:pPr lvl="2">
              <a:buNone/>
            </a:pPr>
            <a:r>
              <a:t>Corpo livello tre</a:t>
            </a:r>
          </a:p>
          <a:p xmlns:a="http://schemas.openxmlformats.org/drawingml/2006/main">
            <a:pPr lvl="3">
              <a:buNone/>
            </a:pPr>
            <a:r>
              <a:t>Corpo livello quattro</a:t>
            </a:r>
          </a:p>
          <a:p xmlns:a="http://schemas.openxmlformats.org/drawingml/2006/main">
            <a:pPr lvl="4">
              <a:buNone/>
            </a:pPr>
            <a:r>
              <a:t>Corpo livello cinque</a:t>
            </a:r>
          </a:p>
        </p:txBody>
      </p:sp>
      <p:sp>
        <p:nvSpPr>
          <p:cNvPr id="52" name="Numero diapositiva">
            <a:extLst xmlns:a="http://schemas.openxmlformats.org/drawingml/2006/main">
              <a:ext uri="{FF2B5EF4-FFF2-40B4-BE49-F238E27FC236}">
                <a16:creationId xmlns:a16="http://schemas.microsoft.com/office/drawing/2014/main" id="{C2188A16-D8EE-409A-85B4-F70AC7427CBF}"/>
              </a:ext>
            </a:extLst>
          </p:cNvPr>
          <p:cNvSpPr>
            <a:spLocks xmlns:a="http://schemas.openxmlformats.org/drawingml/2006/main" noGrp="1"/>
          </p:cNvSpPr>
          <p:nvPr>
            <p:ph type="sldNum"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buNone/>
            </a:pPr>
          </a:p>
        </p:txBody>
      </p:sp>
    </p:spTree>
  </p:cSld>
</p:sldLayout>
</file>

<file path=ppt/slideLayouts/slideLayout6.xml><?xml version="1.0" encoding="utf-8"?>
<p:sldLayout xmlns:p="http://schemas.openxmlformats.org/presentationml/2006/main" showMasterSp="0" showMasterPhAnim="1">
  <p:cSld name="Blank">
    <p:spTree>
      <p:nvGrpSpPr>
        <p:cNvPr id="1" name=""/>
        <p:cNvGrpSpPr/>
        <p:nvPr/>
      </p:nvGrpSpPr>
      <p:grpSpPr>
        <a:xfrm xmlns:a="http://schemas.openxmlformats.org/drawingml/2006/main"/>
      </p:grpSpPr>
      <p:sp>
        <p:nvSpPr>
          <p:cNvPr id="59" name="Numero diapositiva">
            <a:extLst xmlns:a="http://schemas.openxmlformats.org/drawingml/2006/main">
              <a:ext uri="{FF2B5EF4-FFF2-40B4-BE49-F238E27FC236}">
                <a16:creationId xmlns:a16="http://schemas.microsoft.com/office/drawing/2014/main" id="{DC6CA43A-BA90-4A6A-8187-F41E72A6EA08}"/>
              </a:ext>
            </a:extLst>
          </p:cNvPr>
          <p:cNvSpPr>
            <a:spLocks xmlns:a="http://schemas.openxmlformats.org/drawingml/2006/main" noGrp="1"/>
          </p:cNvSpPr>
          <p:nvPr>
            <p:ph type="sldNum"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a:pPr>
              <a:buNone/>
            </a:p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72bd0eb6e954dc6" /><Relationship Type="http://schemas.openxmlformats.org/officeDocument/2006/relationships/slideLayout" Target="/ppt/slideLayouts/slideLayout1.xml" Id="R74b717e2765c4539" /><Relationship Type="http://schemas.openxmlformats.org/officeDocument/2006/relationships/slideLayout" Target="/ppt/slideLayouts/slideLayout2.xml" Id="Rab3192311adc4700" /><Relationship Type="http://schemas.openxmlformats.org/officeDocument/2006/relationships/slideLayout" Target="/ppt/slideLayouts/slideLayout3.xml" Id="R8d14bcd58b3942b5" /><Relationship Type="http://schemas.openxmlformats.org/officeDocument/2006/relationships/slideLayout" Target="/ppt/slideLayouts/slideLayout4.xml" Id="Ra9a26f9305c24201" /><Relationship Type="http://schemas.openxmlformats.org/officeDocument/2006/relationships/slideLayout" Target="/ppt/slideLayouts/slideLayout5.xml" Id="R3c54c3668c794ec4" /><Relationship Type="http://schemas.openxmlformats.org/officeDocument/2006/relationships/slideLayout" Target="/ppt/slideLayouts/slideLayout6.xml" Id="R211dc0b47dc14dcd" /></Relationships>
</file>

<file path=ppt/slideMasters/slideMaster1.xml><?xml version="1.0" encoding="utf-8"?>
<p:sldMaster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Accent rule">
            <a:extLst xmlns:a="http://schemas.openxmlformats.org/drawingml/2006/main">
              <a:ext uri="{FF2B5EF4-FFF2-40B4-BE49-F238E27FC236}">
                <a16:creationId xmlns:a16="http://schemas.microsoft.com/office/drawing/2014/main" id="{5F9DFBFA-0D66-46BC-8D8E-81BF84A49E4C}"/>
              </a:ext>
            </a:extLst>
          </p:cNvPr>
          <p:cNvSpPr>
            <a:spLocks xmlns:a="http://schemas.openxmlformats.org/drawingml/2006/main" noGrp="1"/>
          </p:cNvSpPr>
          <p:nvPr/>
        </p:nvSpPr>
        <p:spPr>
          <a:xfrm xmlns:a="http://schemas.openxmlformats.org/drawingml/2006/main">
            <a:off x="1028700" y="2286000"/>
            <a:ext cx="914400" cy="57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lstStyle xmlns:a="http://schemas.openxmlformats.org/drawingml/2006/main"/>
          <a:p xmlns:a="http://schemas.openxmlformats.org/drawingml/2006/main">
            <a:pPr>
              <a:buNone/>
            </a:pPr>
          </a:p>
        </p:txBody>
      </p:sp>
      <p:sp>
        <p:nvSpPr>
          <p:cNvPr id="3" name="Titolo Testo">
            <a:extLst xmlns:a="http://schemas.openxmlformats.org/drawingml/2006/main">
              <a:ext uri="{FF2B5EF4-FFF2-40B4-BE49-F238E27FC236}">
                <a16:creationId xmlns:a16="http://schemas.microsoft.com/office/drawing/2014/main" id="{8618839E-AC4E-462B-9DB3-4EDC0A8DF7C0}"/>
              </a:ext>
            </a:extLst>
          </p:cNvPr>
          <p:cNvSpPr>
            <a:spLocks xmlns:a="http://schemas.openxmlformats.org/drawingml/2006/main" noGrp="1"/>
          </p:cNvSpPr>
          <p:nvPr>
            <p:ph type="title" idx="0"/>
          </p:nvPr>
        </p:nvSpPr>
        <p:spPr>
          <a:xfrm xmlns:a="http://schemas.openxmlformats.org/drawingml/2006/main">
            <a:off x="1028700" y="800100"/>
            <a:ext cx="16230600" cy="1257300"/>
          </a:xfrm>
          <a:prstGeom xmlns:a="http://schemas.openxmlformats.org/drawingml/2006/main" prst="rect">
            <a:avLst/>
          </a:prstGeom>
          <a:ln xmlns:a="http://schemas.openxmlformats.org/drawingml/2006/main" w="12700">
            <a:miter/>
          </a:ln>
        </p:spPr>
        <p:txBody>
          <a:bodyPr xmlns:a="http://schemas.openxmlformats.org/drawingml/2006/main" lIns="0" tIns="0" rIns="0" bIns="0">
            <a:normAutofit fontScale="100000" lnSpcReduction="0"/>
          </a:bodyPr>
          <a:lstStyle xmlns:a="http://schemas.openxmlformats.org/drawingml/2006/main"/>
          <a:p xmlns:a="http://schemas.openxmlformats.org/drawingml/2006/main">
            <a:pPr>
              <a:buNone/>
            </a:pPr>
            <a:r>
              <a:t>Titolo Testo</a:t>
            </a:r>
          </a:p>
        </p:txBody>
      </p:sp>
      <p:sp>
        <p:nvSpPr>
          <p:cNvPr id="4" name="Corpo livello uno…">
            <a:extLst xmlns:a="http://schemas.openxmlformats.org/drawingml/2006/main">
              <a:ext uri="{FF2B5EF4-FFF2-40B4-BE49-F238E27FC236}">
                <a16:creationId xmlns:a16="http://schemas.microsoft.com/office/drawing/2014/main" id="{D20BFD38-DA18-4FB7-8DB6-A15AA661A08C}"/>
              </a:ext>
            </a:extLst>
          </p:cNvPr>
          <p:cNvSpPr>
            <a:spLocks xmlns:a="http://schemas.openxmlformats.org/drawingml/2006/main" noGrp="1"/>
          </p:cNvSpPr>
          <p:nvPr>
            <p:ph type="body" idx="1"/>
          </p:nvPr>
        </p:nvSpPr>
        <p:spPr>
          <a:xfrm xmlns:a="http://schemas.openxmlformats.org/drawingml/2006/main">
            <a:off x="1028700" y="2857500"/>
            <a:ext cx="16230600" cy="6400800"/>
          </a:xfrm>
          <a:prstGeom xmlns:a="http://schemas.openxmlformats.org/drawingml/2006/main" prst="rect">
            <a:avLst/>
          </a:prstGeom>
          <a:ln xmlns:a="http://schemas.openxmlformats.org/drawingml/2006/main" w="12700">
            <a:miter/>
          </a:ln>
        </p:spPr>
        <p:txBody>
          <a:bodyPr xmlns:a="http://schemas.openxmlformats.org/drawingml/2006/main" lIns="0" tIns="0" rIns="0" bIns="0">
            <a:normAutofit fontScale="100000" lnSpcReduction="0"/>
          </a:bodyPr>
          <a:lstStyle xmlns:a="http://schemas.openxmlformats.org/drawingml/2006/main"/>
          <a:p xmlns:a="http://schemas.openxmlformats.org/drawingml/2006/main">
            <a:pPr>
              <a:buNone/>
            </a:pPr>
            <a:r>
              <a:t>Corpo livello uno</a:t>
            </a:r>
          </a:p>
          <a:p xmlns:a="http://schemas.openxmlformats.org/drawingml/2006/main">
            <a:pPr lvl="1">
              <a:buNone/>
            </a:pPr>
            <a:r>
              <a:t>Corpo livello due</a:t>
            </a:r>
          </a:p>
          <a:p xmlns:a="http://schemas.openxmlformats.org/drawingml/2006/main">
            <a:pPr lvl="2">
              <a:buNone/>
            </a:pPr>
            <a:r>
              <a:t>Corpo livello tre</a:t>
            </a:r>
          </a:p>
          <a:p xmlns:a="http://schemas.openxmlformats.org/drawingml/2006/main">
            <a:pPr lvl="3">
              <a:buNone/>
            </a:pPr>
            <a:r>
              <a:t>Corpo livello quattro</a:t>
            </a:r>
          </a:p>
          <a:p xmlns:a="http://schemas.openxmlformats.org/drawingml/2006/main">
            <a:pPr lvl="4">
              <a:buNone/>
            </a:pPr>
            <a:r>
              <a:t>Corpo livello cinque</a:t>
            </a:r>
          </a:p>
        </p:txBody>
      </p:sp>
      <p:sp>
        <p:nvSpPr>
          <p:cNvPr id="5" name="Numero diapositiva">
            <a:extLst xmlns:a="http://schemas.openxmlformats.org/drawingml/2006/main">
              <a:ext uri="{FF2B5EF4-FFF2-40B4-BE49-F238E27FC236}">
                <a16:creationId xmlns:a16="http://schemas.microsoft.com/office/drawing/2014/main" id="{C6A8657B-A5B9-45BB-9970-A1683F9B4293}"/>
              </a:ext>
            </a:extLst>
          </p:cNvPr>
          <p:cNvSpPr>
            <a:spLocks xmlns:a="http://schemas.openxmlformats.org/drawingml/2006/main" noGrp="1"/>
          </p:cNvSpPr>
          <p:nvPr>
            <p:ph type="sldNum" idx="2"/>
          </p:nvPr>
        </p:nvSpPr>
        <p:spPr>
          <a:xfrm xmlns:a="http://schemas.openxmlformats.org/drawingml/2006/main">
            <a:off x="8839200" y="9260681"/>
            <a:ext cx="4267200" cy="547688"/>
          </a:xfrm>
          <a:prstGeom xmlns:a="http://schemas.openxmlformats.org/drawingml/2006/main" prst="rect">
            <a:avLst/>
          </a:prstGeom>
          <a:ln xmlns:a="http://schemas.openxmlformats.org/drawingml/2006/main" w="12700">
            <a:miter/>
          </a:ln>
        </p:spPr>
        <p:txBody>
          <a:bodyPr xmlns:a="http://schemas.openxmlformats.org/drawingml/2006/main" wrap="none" lIns="45719" rIns="45719" anchor="ctr">
            <a:spAutoFit/>
          </a:bodyPr>
          <a:lstStyle xmlns:a="http://schemas.openxmlformats.org/drawingml/2006/main">
            <a:lvl1pPr algn="r">
              <a:buNone/>
              <a:defRPr sz="1200">
                <a:latin typeface="+mn-lt"/>
                <a:ea typeface="+mn-lt"/>
                <a:cs typeface="+mn-lt"/>
              </a:defRPr>
            </a:lvl1pPr>
          </a:lstStyle>
          <a:p xmlns:a="http://schemas.openxmlformats.org/drawingml/2006/main">
            <a:pPr>
              <a:buNone/>
            </a:p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4b717e2765c4539"/>
    <p:sldLayoutId xmlns:r="http://schemas.openxmlformats.org/officeDocument/2006/relationships" id="2147483650" r:id="Rab3192311adc4700"/>
    <p:sldLayoutId xmlns:r="http://schemas.openxmlformats.org/officeDocument/2006/relationships" id="2147483651" r:id="R8d14bcd58b3942b5"/>
    <p:sldLayoutId xmlns:r="http://schemas.openxmlformats.org/officeDocument/2006/relationships" id="2147483652" r:id="Ra9a26f9305c24201"/>
    <p:sldLayoutId xmlns:r="http://schemas.openxmlformats.org/officeDocument/2006/relationships" id="2147483653" r:id="R3c54c3668c794ec4"/>
    <p:sldLayoutId xmlns:r="http://schemas.openxmlformats.org/officeDocument/2006/relationships" id="2147483654" r:id="R211dc0b47dc14dcd"/>
  </p:sldLayoutIdLst>
  <p:txStyles>
    <p:titleStyle>
      <a:lvl1pPr xmlns:a="http://schemas.openxmlformats.org/drawingml/2006/main" marL="0" marR="0" indent="0" algn="l" defTabSz="914400">
        <a:lnSpc>
          <a:spcPct val="110000"/>
        </a:lnSpc>
        <a:spcBef>
          <a:spcPts val="0"/>
        </a:spcBef>
        <a:spcAft>
          <a:spcPts val="0"/>
        </a:spcAft>
        <a:buClrTx/>
        <a:buSzTx/>
        <a:buFontTx/>
        <a:buNone/>
        <a:defRPr sz="4400" b="0" i="0" u="none" strike="noStrike" cap="none" spc="0" baseline="0">
          <a:solidFill>
            <a:srgbClr val="000000"/>
          </a:solidFill>
          <a:latin typeface="Aptos"/>
          <a:ea typeface="Aptos"/>
          <a:cs typeface="Aptos"/>
        </a:defRPr>
      </a:lvl1pPr>
      <a:lvl2pPr xmlns:a="http://schemas.openxmlformats.org/drawingml/2006/main" marL="0" marR="0" indent="0" algn="l" defTabSz="914400">
        <a:lnSpc>
          <a:spcPct val="110000"/>
        </a:lnSpc>
        <a:spcBef>
          <a:spcPts val="0"/>
        </a:spcBef>
        <a:spcAft>
          <a:spcPts val="0"/>
        </a:spcAft>
        <a:buClrTx/>
        <a:buSzTx/>
        <a:buFontTx/>
        <a:buNone/>
        <a:defRPr sz="4400" b="0" i="0" u="none" strike="noStrike" cap="none" spc="0" baseline="0">
          <a:solidFill>
            <a:srgbClr val="000000"/>
          </a:solidFill>
          <a:latin typeface="Aptos"/>
          <a:ea typeface="Aptos"/>
          <a:cs typeface="Aptos"/>
        </a:defRPr>
      </a:lvl2pPr>
      <a:lvl3pPr xmlns:a="http://schemas.openxmlformats.org/drawingml/2006/main" marL="0" marR="0" indent="0" algn="l" defTabSz="914400">
        <a:lnSpc>
          <a:spcPct val="110000"/>
        </a:lnSpc>
        <a:spcBef>
          <a:spcPts val="0"/>
        </a:spcBef>
        <a:spcAft>
          <a:spcPts val="0"/>
        </a:spcAft>
        <a:buClrTx/>
        <a:buSzTx/>
        <a:buFontTx/>
        <a:buNone/>
        <a:defRPr sz="4400" b="0" i="0" u="none" strike="noStrike" cap="none" spc="0" baseline="0">
          <a:solidFill>
            <a:srgbClr val="000000"/>
          </a:solidFill>
          <a:latin typeface="Aptos"/>
          <a:ea typeface="Aptos"/>
          <a:cs typeface="Aptos"/>
        </a:defRPr>
      </a:lvl3pPr>
      <a:lvl4pPr xmlns:a="http://schemas.openxmlformats.org/drawingml/2006/main" marL="0" marR="0" indent="0" algn="l" defTabSz="914400">
        <a:lnSpc>
          <a:spcPct val="110000"/>
        </a:lnSpc>
        <a:spcBef>
          <a:spcPts val="0"/>
        </a:spcBef>
        <a:spcAft>
          <a:spcPts val="0"/>
        </a:spcAft>
        <a:buClrTx/>
        <a:buSzTx/>
        <a:buFontTx/>
        <a:buNone/>
        <a:defRPr sz="4400" b="0" i="0" u="none" strike="noStrike" cap="none" spc="0" baseline="0">
          <a:solidFill>
            <a:srgbClr val="000000"/>
          </a:solidFill>
          <a:latin typeface="Aptos"/>
          <a:ea typeface="Aptos"/>
          <a:cs typeface="Aptos"/>
        </a:defRPr>
      </a:lvl4pPr>
      <a:lvl5pPr xmlns:a="http://schemas.openxmlformats.org/drawingml/2006/main" marL="0" marR="0" indent="0" algn="l" defTabSz="914400">
        <a:lnSpc>
          <a:spcPct val="110000"/>
        </a:lnSpc>
        <a:spcBef>
          <a:spcPts val="0"/>
        </a:spcBef>
        <a:spcAft>
          <a:spcPts val="0"/>
        </a:spcAft>
        <a:buClrTx/>
        <a:buSzTx/>
        <a:buFontTx/>
        <a:buNone/>
        <a:defRPr sz="4400" b="0" i="0" u="none" strike="noStrike" cap="none" spc="0" baseline="0">
          <a:solidFill>
            <a:srgbClr val="000000"/>
          </a:solidFill>
          <a:latin typeface="Aptos"/>
          <a:ea typeface="Aptos"/>
          <a:cs typeface="Aptos"/>
        </a:defRPr>
      </a:lvl5pPr>
      <a:lvl6pPr xmlns:a="http://schemas.openxmlformats.org/drawingml/2006/main" marL="0" marR="0" indent="0" algn="l" defTabSz="914400">
        <a:lnSpc>
          <a:spcPct val="110000"/>
        </a:lnSpc>
        <a:spcBef>
          <a:spcPts val="0"/>
        </a:spcBef>
        <a:spcAft>
          <a:spcPts val="0"/>
        </a:spcAft>
        <a:buClrTx/>
        <a:buSzTx/>
        <a:buFontTx/>
        <a:buNone/>
        <a:defRPr sz="4400" b="0" i="0" u="none" strike="noStrike" cap="none" spc="0" baseline="0">
          <a:solidFill>
            <a:srgbClr val="000000"/>
          </a:solidFill>
          <a:latin typeface="Aptos"/>
          <a:ea typeface="Aptos"/>
          <a:cs typeface="Aptos"/>
        </a:defRPr>
      </a:lvl6pPr>
      <a:lvl7pPr xmlns:a="http://schemas.openxmlformats.org/drawingml/2006/main" marL="0" marR="0" indent="0" algn="l" defTabSz="914400">
        <a:lnSpc>
          <a:spcPct val="110000"/>
        </a:lnSpc>
        <a:spcBef>
          <a:spcPts val="0"/>
        </a:spcBef>
        <a:spcAft>
          <a:spcPts val="0"/>
        </a:spcAft>
        <a:buClrTx/>
        <a:buSzTx/>
        <a:buFontTx/>
        <a:buNone/>
        <a:defRPr sz="4400" b="0" i="0" u="none" strike="noStrike" cap="none" spc="0" baseline="0">
          <a:solidFill>
            <a:srgbClr val="000000"/>
          </a:solidFill>
          <a:latin typeface="Aptos"/>
          <a:ea typeface="Aptos"/>
          <a:cs typeface="Aptos"/>
        </a:defRPr>
      </a:lvl7pPr>
      <a:lvl8pPr xmlns:a="http://schemas.openxmlformats.org/drawingml/2006/main" marL="0" marR="0" indent="0" algn="l" defTabSz="914400">
        <a:lnSpc>
          <a:spcPct val="110000"/>
        </a:lnSpc>
        <a:spcBef>
          <a:spcPts val="0"/>
        </a:spcBef>
        <a:spcAft>
          <a:spcPts val="0"/>
        </a:spcAft>
        <a:buClrTx/>
        <a:buSzTx/>
        <a:buFontTx/>
        <a:buNone/>
        <a:defRPr sz="4400" b="0" i="0" u="none" strike="noStrike" cap="none" spc="0" baseline="0">
          <a:solidFill>
            <a:srgbClr val="000000"/>
          </a:solidFill>
          <a:latin typeface="Aptos"/>
          <a:ea typeface="Aptos"/>
          <a:cs typeface="Aptos"/>
        </a:defRPr>
      </a:lvl8pPr>
      <a:lvl9pPr xmlns:a="http://schemas.openxmlformats.org/drawingml/2006/main" marL="0" marR="0" indent="0" algn="l" defTabSz="914400">
        <a:lnSpc>
          <a:spcPct val="110000"/>
        </a:lnSpc>
        <a:spcBef>
          <a:spcPts val="0"/>
        </a:spcBef>
        <a:spcAft>
          <a:spcPts val="0"/>
        </a:spcAft>
        <a:buClrTx/>
        <a:buSzTx/>
        <a:buFontTx/>
        <a:buNone/>
        <a:defRPr sz="4400" b="0" i="0" u="none" strike="noStrike" cap="none" spc="0" baseline="0">
          <a:solidFill>
            <a:srgbClr val="000000"/>
          </a:solidFill>
          <a:latin typeface="Aptos"/>
          <a:ea typeface="Aptos"/>
          <a:cs typeface="Aptos"/>
        </a:defRPr>
      </a:lvl9pPr>
    </p:titleStyle>
    <p:bodyStyle>
      <a:lvl1pPr xmlns:a="http://schemas.openxmlformats.org/drawingml/2006/main" marL="342900" marR="0" indent="-342900" algn="l" defTabSz="914400">
        <a:lnSpc>
          <a:spcPct val="110000"/>
        </a:lnSpc>
        <a:spcBef>
          <a:spcPts val="1800"/>
        </a:spcBef>
        <a:spcAft>
          <a:spcPts val="0"/>
        </a:spcAft>
        <a:buClrTx/>
        <a:buSzPct val="100000"/>
        <a:buFontTx/>
        <a:buChar char="•"/>
        <a:defRPr sz="2800" b="0" i="0" u="none" strike="noStrike" cap="none" spc="0" baseline="0">
          <a:solidFill>
            <a:srgbClr val="000000"/>
          </a:solidFill>
          <a:latin typeface="Aptos"/>
          <a:ea typeface="Aptos"/>
          <a:cs typeface="Aptos"/>
        </a:defRPr>
      </a:lvl1pPr>
      <a:lvl2pPr xmlns:a="http://schemas.openxmlformats.org/drawingml/2006/main" marL="857250" marR="0" indent="-400050" algn="l" defTabSz="914400">
        <a:lnSpc>
          <a:spcPct val="110000"/>
        </a:lnSpc>
        <a:spcBef>
          <a:spcPts val="1800"/>
        </a:spcBef>
        <a:spcAft>
          <a:spcPts val="0"/>
        </a:spcAft>
        <a:buClrTx/>
        <a:buSzPct val="100000"/>
        <a:buFontTx/>
        <a:buChar char="•"/>
        <a:defRPr sz="2800" b="0" i="0" u="none" strike="noStrike" cap="none" spc="0" baseline="0">
          <a:solidFill>
            <a:srgbClr val="000000"/>
          </a:solidFill>
          <a:latin typeface="Aptos"/>
          <a:ea typeface="Aptos"/>
          <a:cs typeface="Aptos"/>
        </a:defRPr>
      </a:lvl2pPr>
      <a:lvl3pPr xmlns:a="http://schemas.openxmlformats.org/drawingml/2006/main" marL="1394460" marR="0" indent="-480060" algn="l" defTabSz="914400">
        <a:lnSpc>
          <a:spcPct val="110000"/>
        </a:lnSpc>
        <a:spcBef>
          <a:spcPts val="1800"/>
        </a:spcBef>
        <a:spcAft>
          <a:spcPts val="0"/>
        </a:spcAft>
        <a:buClrTx/>
        <a:buSzPct val="100000"/>
        <a:buFontTx/>
        <a:buChar char="•"/>
        <a:defRPr sz="2800" b="0" i="0" u="none" strike="noStrike" cap="none" spc="0" baseline="0">
          <a:solidFill>
            <a:srgbClr val="000000"/>
          </a:solidFill>
          <a:latin typeface="Aptos"/>
          <a:ea typeface="Aptos"/>
          <a:cs typeface="Aptos"/>
        </a:defRPr>
      </a:lvl3pPr>
      <a:lvl4pPr xmlns:a="http://schemas.openxmlformats.org/drawingml/2006/main" marL="1905000" marR="0" indent="-533400" algn="l" defTabSz="914400">
        <a:lnSpc>
          <a:spcPct val="110000"/>
        </a:lnSpc>
        <a:spcBef>
          <a:spcPts val="1800"/>
        </a:spcBef>
        <a:spcAft>
          <a:spcPts val="0"/>
        </a:spcAft>
        <a:buClrTx/>
        <a:buSzPct val="100000"/>
        <a:buFontTx/>
        <a:buChar char="•"/>
        <a:defRPr sz="2800" b="0" i="0" u="none" strike="noStrike" cap="none" spc="0" baseline="0">
          <a:solidFill>
            <a:srgbClr val="000000"/>
          </a:solidFill>
          <a:latin typeface="Aptos"/>
          <a:ea typeface="Aptos"/>
          <a:cs typeface="Aptos"/>
        </a:defRPr>
      </a:lvl4pPr>
      <a:lvl5pPr xmlns:a="http://schemas.openxmlformats.org/drawingml/2006/main" marL="2362200" marR="0" indent="-533400" algn="l" defTabSz="914400">
        <a:lnSpc>
          <a:spcPct val="110000"/>
        </a:lnSpc>
        <a:spcBef>
          <a:spcPts val="1800"/>
        </a:spcBef>
        <a:spcAft>
          <a:spcPts val="0"/>
        </a:spcAft>
        <a:buClrTx/>
        <a:buSzPct val="100000"/>
        <a:buFontTx/>
        <a:buChar char="•"/>
        <a:defRPr sz="2800" b="0" i="0" u="none" strike="noStrike" cap="none" spc="0" baseline="0">
          <a:solidFill>
            <a:srgbClr val="000000"/>
          </a:solidFill>
          <a:latin typeface="Aptos"/>
          <a:ea typeface="Aptos"/>
          <a:cs typeface="Aptos"/>
        </a:defRPr>
      </a:lvl5pPr>
      <a:lvl6pPr xmlns:a="http://schemas.openxmlformats.org/drawingml/2006/main" marL="2819400" marR="0" indent="-533400" algn="l" defTabSz="914400">
        <a:lnSpc>
          <a:spcPct val="110000"/>
        </a:lnSpc>
        <a:spcBef>
          <a:spcPts val="1800"/>
        </a:spcBef>
        <a:spcAft>
          <a:spcPts val="0"/>
        </a:spcAft>
        <a:buClrTx/>
        <a:buSzPct val="100000"/>
        <a:buFontTx/>
        <a:buChar char="•"/>
        <a:defRPr sz="2800" b="0" i="0" u="none" strike="noStrike" cap="none" spc="0" baseline="0">
          <a:solidFill>
            <a:srgbClr val="000000"/>
          </a:solidFill>
          <a:latin typeface="Aptos"/>
          <a:ea typeface="Aptos"/>
          <a:cs typeface="Aptos"/>
        </a:defRPr>
      </a:lvl6pPr>
      <a:lvl7pPr xmlns:a="http://schemas.openxmlformats.org/drawingml/2006/main" marL="3276600" marR="0" indent="-533400" algn="l" defTabSz="914400">
        <a:lnSpc>
          <a:spcPct val="110000"/>
        </a:lnSpc>
        <a:spcBef>
          <a:spcPts val="1800"/>
        </a:spcBef>
        <a:spcAft>
          <a:spcPts val="0"/>
        </a:spcAft>
        <a:buClrTx/>
        <a:buSzPct val="100000"/>
        <a:buFontTx/>
        <a:buChar char="•"/>
        <a:defRPr sz="2800" b="0" i="0" u="none" strike="noStrike" cap="none" spc="0" baseline="0">
          <a:solidFill>
            <a:srgbClr val="000000"/>
          </a:solidFill>
          <a:latin typeface="Aptos"/>
          <a:ea typeface="Aptos"/>
          <a:cs typeface="Aptos"/>
        </a:defRPr>
      </a:lvl7pPr>
      <a:lvl8pPr xmlns:a="http://schemas.openxmlformats.org/drawingml/2006/main" marL="3733800" marR="0" indent="-533400" algn="l" defTabSz="914400">
        <a:lnSpc>
          <a:spcPct val="110000"/>
        </a:lnSpc>
        <a:spcBef>
          <a:spcPts val="1800"/>
        </a:spcBef>
        <a:spcAft>
          <a:spcPts val="0"/>
        </a:spcAft>
        <a:buClrTx/>
        <a:buSzPct val="100000"/>
        <a:buFontTx/>
        <a:buChar char="•"/>
        <a:defRPr sz="2800" b="0" i="0" u="none" strike="noStrike" cap="none" spc="0" baseline="0">
          <a:solidFill>
            <a:srgbClr val="000000"/>
          </a:solidFill>
          <a:latin typeface="Aptos"/>
          <a:ea typeface="Aptos"/>
          <a:cs typeface="Aptos"/>
        </a:defRPr>
      </a:lvl8pPr>
      <a:lvl9pPr xmlns:a="http://schemas.openxmlformats.org/drawingml/2006/main" marL="4191000" marR="0" indent="-533400" algn="l" defTabSz="914400">
        <a:lnSpc>
          <a:spcPct val="110000"/>
        </a:lnSpc>
        <a:spcBef>
          <a:spcPts val="1800"/>
        </a:spcBef>
        <a:spcAft>
          <a:spcPts val="0"/>
        </a:spcAft>
        <a:buClrTx/>
        <a:buSzPct val="100000"/>
        <a:buFontTx/>
        <a:buChar char="•"/>
        <a:defRPr sz="2800" b="0" i="0" u="none" strike="noStrike" cap="none" spc="0" baseline="0">
          <a:solidFill>
            <a:srgbClr val="000000"/>
          </a:solidFill>
          <a:latin typeface="Aptos"/>
          <a:ea typeface="Aptos"/>
          <a:cs typeface="Aptos"/>
        </a:defRPr>
      </a:lvl9pPr>
    </p:bodyStyle>
    <p:otherStyle>
      <a:lvl1pPr xmlns:a="http://schemas.openxmlformats.org/drawingml/2006/main" marL="0" marR="0" indent="0" algn="r" defTabSz="914400">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1pPr>
      <a:lvl2pPr xmlns:a="http://schemas.openxmlformats.org/drawingml/2006/main" marL="0" marR="0" indent="0" algn="r" defTabSz="914400">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2pPr>
      <a:lvl3pPr xmlns:a="http://schemas.openxmlformats.org/drawingml/2006/main" marL="0" marR="0" indent="0" algn="r" defTabSz="914400">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3pPr>
      <a:lvl4pPr xmlns:a="http://schemas.openxmlformats.org/drawingml/2006/main" marL="0" marR="0" indent="0" algn="r" defTabSz="914400">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4pPr>
      <a:lvl5pPr xmlns:a="http://schemas.openxmlformats.org/drawingml/2006/main" marL="0" marR="0" indent="0" algn="r" defTabSz="914400">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5pPr>
      <a:lvl6pPr xmlns:a="http://schemas.openxmlformats.org/drawingml/2006/main" marL="0" marR="0" indent="0" algn="r" defTabSz="914400">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6pPr>
      <a:lvl7pPr xmlns:a="http://schemas.openxmlformats.org/drawingml/2006/main" marL="0" marR="0" indent="0" algn="r" defTabSz="914400">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7pPr>
      <a:lvl8pPr xmlns:a="http://schemas.openxmlformats.org/drawingml/2006/main" marL="0" marR="0" indent="0" algn="r" defTabSz="914400">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8pPr>
      <a:lvl9pPr xmlns:a="http://schemas.openxmlformats.org/drawingml/2006/main" marL="0" marR="0" indent="0" algn="r" defTabSz="914400">
        <a:lnSpc>
          <a:spcPct val="100000"/>
        </a:lnSpc>
        <a:spcBef>
          <a:spcPts val="0"/>
        </a:spcBef>
        <a:spcAft>
          <a:spcPts val="0"/>
        </a:spcAft>
        <a:buClrTx/>
        <a:buSzTx/>
        <a:buFontTx/>
        <a:buNone/>
        <a:defRPr sz="1200" b="0" i="0" u="none" strike="noStrike" cap="none" spc="0" baseline="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ChatGPT">
      <a:majorFont>
        <a:latin typeface="Helvetica Neue"/>
        <a:ea typeface="Helvetica Neue"/>
        <a:cs typeface="Helvetica Neue"/>
      </a:majorFont>
      <a:minorFont>
        <a:latin typeface="Helvetica"/>
        <a:ea typeface="Helvetica"/>
        <a:cs typeface="Helvetica"/>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affd5ca4d7a4143" /><Relationship Type="http://schemas.openxmlformats.org/officeDocument/2006/relationships/image" Target="/ppt/media/image.png" Id="Re81fe1645f144ae0" /><Relationship Type="http://schemas.openxmlformats.org/officeDocument/2006/relationships/notesSlide" Target="/ppt/notesSlides/notesSlide1.xml" Id="R3f6b5c8d6bc44ba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bf76b005e1d41d6" /><Relationship Type="http://schemas.openxmlformats.org/officeDocument/2006/relationships/notesSlide" Target="/ppt/notesSlides/notesSlide2.xml" Id="Re66cadafe10f4af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01bf99a6d134a0c" /><Relationship Type="http://schemas.openxmlformats.org/officeDocument/2006/relationships/image" Target="/ppt/media/image2.png" Id="Rf70fe348ffe848f7" /><Relationship Type="http://schemas.openxmlformats.org/officeDocument/2006/relationships/notesSlide" Target="/ppt/notesSlides/notesSlide3.xml" Id="Rb8bb589f1699434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e6642af38c34fea" /><Relationship Type="http://schemas.openxmlformats.org/officeDocument/2006/relationships/notesSlide" Target="/ppt/notesSlides/notesSlide4.xml" Id="R72605d5daa144b3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834724ac9a014f15" /><Relationship Type="http://schemas.openxmlformats.org/officeDocument/2006/relationships/notesSlide" Target="/ppt/notesSlides/notesSlide5.xml" Id="R18228c92c6b4446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f93117909bdb4757" /><Relationship Type="http://schemas.openxmlformats.org/officeDocument/2006/relationships/notesSlide" Target="/ppt/notesSlides/notesSlide6.xml" Id="R85ee716bb6404f9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a29410c27a344e2" /><Relationship Type="http://schemas.openxmlformats.org/officeDocument/2006/relationships/image" Target="/ppt/media/image3.png" Id="R3fcf496d326c475c" /><Relationship Type="http://schemas.openxmlformats.org/officeDocument/2006/relationships/notesSlide" Target="/ppt/notesSlides/notesSlide7.xml" Id="Rb23663f9eb45485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bcc1cb78cd284c6f" /><Relationship Type="http://schemas.openxmlformats.org/officeDocument/2006/relationships/notesSlide" Target="/ppt/notesSlides/notesSlide8.xml" Id="R2375f7316e0b4977"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3f67346faf7745d5" /><Relationship Type="http://schemas.openxmlformats.org/officeDocument/2006/relationships/image" Target="/ppt/media/image4.png" Id="Re88f8436164a49b4" /><Relationship Type="http://schemas.openxmlformats.org/officeDocument/2006/relationships/notesSlide" Target="/ppt/notesSlides/notesSlide9.xml" Id="Rbc422b7fb37a4f9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b9426b5e1d1440a7" /><Relationship Type="http://schemas.openxmlformats.org/officeDocument/2006/relationships/image" Target="/ppt/media/image5.png" Id="R5aca65fab1cf4df3" /><Relationship Type="http://schemas.openxmlformats.org/officeDocument/2006/relationships/notesSlide" Target="/ppt/notesSlides/notesSlide10.xml" Id="Rb599b4031dd1420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228bd7d84de549e8" /><Relationship Type="http://schemas.openxmlformats.org/officeDocument/2006/relationships/hyperlink" Target="mailto:erasmus@df.unipi.it" TargetMode="External" Id="Rfbae9d895dde4e27" /><Relationship Type="http://schemas.openxmlformats.org/officeDocument/2006/relationships/hyperlink" Target="mailto:erasmus.outgoing@unipi.it" TargetMode="External" Id="R87471ec3ab904981" /><Relationship Type="http://schemas.openxmlformats.org/officeDocument/2006/relationships/image" Target="/ppt/media/image6.png" Id="Rb53cc3e953de45e6" /><Relationship Type="http://schemas.openxmlformats.org/officeDocument/2006/relationships/hyperlink" Target="https://www.unipi.it/didattica/studi-e-tirocini-allestero/studiare-allestero/programma-erasmus/" TargetMode="External" Id="Raa657aed527b4d17" /><Relationship Type="http://schemas.openxmlformats.org/officeDocument/2006/relationships/notesSlide" Target="/ppt/notesSlides/notesSlide11.xml" Id="R6d8dc40068bb421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a921803d344f4bb9" /><Relationship Type="http://schemas.openxmlformats.org/officeDocument/2006/relationships/image" Target="/ppt/media/image7.png" Id="R67b4dc8761544564" /><Relationship Type="http://schemas.openxmlformats.org/officeDocument/2006/relationships/hyperlink" Target="https://pisa.esn.it/" TargetMode="External" Id="R7f9dd29289b24229" /><Relationship Type="http://schemas.openxmlformats.org/officeDocument/2006/relationships/notesSlide" Target="/ppt/notesSlides/notesSlide12.xml" Id="R295ee8d3fdad439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031b30616c844a0c" /><Relationship Type="http://schemas.openxmlformats.org/officeDocument/2006/relationships/notesSlide" Target="/ppt/notesSlides/notesSlide13.xml" Id="R29afcf065f554686" /></Relationships>
</file>

<file path=ppt/slides/slide1.xml><?xml version="1.0" encoding="utf-8"?>
<p:sld xmlns:p="http://schemas.openxmlformats.org/presentationml/2006/main" showMasterSp="1">
  <p:cSld>
    <p:bg>
      <p:bgPr>
        <a:solidFill xmlns:a="http://schemas.openxmlformats.org/drawingml/2006/main">
          <a:srgbClr val="082C46"/>
        </a:solidFill>
      </p:bgPr>
    </p:bg>
    <p:spTree>
      <p:nvGrpSpPr>
        <p:cNvPr id="1" name=""/>
        <p:cNvGrpSpPr/>
        <p:nvPr/>
      </p:nvGrpSpPr>
      <p:grpSpPr>
        <a:xfrm xmlns:a="http://schemas.openxmlformats.org/drawingml/2006/main"/>
      </p:grpSpPr>
      <p:sp>
        <p:nvSpPr>
          <p:cNvPr id="68" name="UNIVERSITÀ DI PISA">
            <a:extLst xmlns:a="http://schemas.openxmlformats.org/drawingml/2006/main">
              <a:ext uri="{FF2B5EF4-FFF2-40B4-BE49-F238E27FC236}">
                <a16:creationId xmlns:a16="http://schemas.microsoft.com/office/drawing/2014/main" id="{66B31B5F-9446-45A5-B3A8-8610B5A207D0}"/>
              </a:ext>
            </a:extLst>
          </p:cNvPr>
          <p:cNvSpPr>
            <a:spLocks xmlns:a="http://schemas.openxmlformats.org/drawingml/2006/main" noGrp="1"/>
          </p:cNvSpPr>
          <p:nvPr/>
        </p:nvSpPr>
        <p:spPr>
          <a:xfrm xmlns:a="http://schemas.openxmlformats.org/drawingml/2006/main">
            <a:off x="1238250" y="914400"/>
            <a:ext cx="9525000" cy="3657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1">
                <a:solidFill>
                  <a:srgbClr val="FFFFFF"/>
                </a:solidFill>
                <a:latin typeface="Nimbus Sans"/>
                <a:ea typeface="Nimbus Sans"/>
                <a:cs typeface="Nimbus Sans"/>
              </a:defRPr>
            </a:defPPr>
            <a:lvl1pPr>
              <a:buNone/>
              <a:defRPr sz="2200" b="1">
                <a:solidFill>
                  <a:srgbClr val="102A43"/>
                </a:solidFill>
                <a:latin typeface="DejaVu Sans"/>
                <a:ea typeface="DejaVu Sans"/>
                <a:cs typeface="DejaVu Sans"/>
              </a:defRPr>
            </a:lvl1pPr>
          </a:lstStyle>
          <a:p xmlns:a="http://schemas.openxmlformats.org/drawingml/2006/main">
            <a:pPr algn="l">
              <a:buNone/>
              <a:defRPr sz="2400" b="1">
                <a:solidFill>
                  <a:srgbClr val="FFFFFF"/>
                </a:solidFill>
                <a:latin typeface="Nimbus Sans"/>
                <a:ea typeface="Nimbus Sans"/>
                <a:cs typeface="Nimbus Sans"/>
              </a:defRPr>
            </a:pPr>
            <a:r>
              <a:rPr sz="2400" b="1">
                <a:solidFill>
                  <a:srgbClr val="FFFFFF"/>
                </a:solidFill>
                <a:latin typeface="Nimbus Sans"/>
                <a:ea typeface="Nimbus Sans"/>
                <a:cs typeface="Nimbus Sans"/>
              </a:rPr>
              <a:t>UNIVERSITÀ DI PISA</a:t>
            </a:r>
          </a:p>
        </p:txBody>
      </p:sp>
      <p:sp>
        <p:nvSpPr>
          <p:cNvPr id="69" name="Erasmus+per studenti di Fisica">
            <a:extLst xmlns:a="http://schemas.openxmlformats.org/drawingml/2006/main">
              <a:ext uri="{FF2B5EF4-FFF2-40B4-BE49-F238E27FC236}">
                <a16:creationId xmlns:a16="http://schemas.microsoft.com/office/drawing/2014/main" id="{E0595DD4-9A4D-49C5-B300-AA9115577761}"/>
              </a:ext>
            </a:extLst>
          </p:cNvPr>
          <p:cNvSpPr>
            <a:spLocks xmlns:a="http://schemas.openxmlformats.org/drawingml/2006/main" noGrp="1"/>
          </p:cNvSpPr>
          <p:nvPr/>
        </p:nvSpPr>
        <p:spPr>
          <a:xfrm xmlns:a="http://schemas.openxmlformats.org/drawingml/2006/main">
            <a:off x="1219200" y="2552700"/>
            <a:ext cx="14287500" cy="52806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1550" b="1">
                <a:solidFill>
                  <a:srgbClr val="41C5F0"/>
                </a:solidFill>
                <a:latin typeface="Nimbus Sans"/>
                <a:ea typeface="Nimbus Sans"/>
                <a:cs typeface="Nimbus Sans"/>
              </a:defRPr>
            </a:defPPr>
          </a:lstStyle>
          <a:p xmlns:a="http://schemas.openxmlformats.org/drawingml/2006/main">
            <a:pPr algn="l">
              <a:spcAft>
                <a:spcPts val="1400"/>
              </a:spcAft>
              <a:defRPr sz="11550" b="1">
                <a:solidFill>
                  <a:srgbClr val="41C5F0"/>
                </a:solidFill>
                <a:latin typeface="Nimbus Sans"/>
                <a:ea typeface="Nimbus Sans"/>
                <a:cs typeface="Nimbus Sans"/>
              </a:defRPr>
            </a:pPr>
            <a:r>
              <a:rPr sz="11550" b="1">
                <a:solidFill>
                  <a:srgbClr val="41C5F0"/>
                </a:solidFill>
                <a:latin typeface="Nimbus Sans"/>
                <a:ea typeface="Nimbus Sans"/>
                <a:cs typeface="Nimbus Sans"/>
              </a:rPr>
              <a:t>Erasmus+</a:t>
            </a:r>
          </a:p>
          <a:p xmlns:a="http://schemas.openxmlformats.org/drawingml/2006/main">
            <a:pPr algn="l">
              <a:defRPr sz="11550" b="1">
                <a:solidFill>
                  <a:srgbClr val="41C5F0"/>
                </a:solidFill>
                <a:latin typeface="Nimbus Sans"/>
                <a:ea typeface="Nimbus Sans"/>
                <a:cs typeface="Nimbus Sans"/>
              </a:defRPr>
            </a:pPr>
            <a:r>
              <a:rPr sz="5700" b="1">
                <a:solidFill>
                  <a:srgbClr val="FFFFFF"/>
                </a:solidFill>
                <a:latin typeface="Nimbus Sans"/>
                <a:ea typeface="Nimbus Sans"/>
                <a:cs typeface="Nimbus Sans"/>
              </a:rPr>
              <a:t>per studenti di Fisica</a:t>
            </a:r>
          </a:p>
        </p:txBody>
      </p:sp>
      <p:sp>
        <p:nvSpPr>
          <p:cNvPr id="70" name="Studiare e fare esperienza all’estero">
            <a:extLst xmlns:a="http://schemas.openxmlformats.org/drawingml/2006/main">
              <a:ext uri="{FF2B5EF4-FFF2-40B4-BE49-F238E27FC236}">
                <a16:creationId xmlns:a16="http://schemas.microsoft.com/office/drawing/2014/main" id="{805559D0-4DA0-440C-8B91-328E2B7B4F6A}"/>
              </a:ext>
            </a:extLst>
          </p:cNvPr>
          <p:cNvSpPr>
            <a:spLocks xmlns:a="http://schemas.openxmlformats.org/drawingml/2006/main" noGrp="1"/>
          </p:cNvSpPr>
          <p:nvPr/>
        </p:nvSpPr>
        <p:spPr>
          <a:xfrm xmlns:a="http://schemas.openxmlformats.org/drawingml/2006/main">
            <a:off x="1238250" y="6419850"/>
            <a:ext cx="876300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75" b="0">
                <a:solidFill>
                  <a:srgbClr val="FFFFFF"/>
                </a:solidFill>
                <a:latin typeface="Nimbus Sans"/>
                <a:ea typeface="Nimbus Sans"/>
                <a:cs typeface="Nimbus Sans"/>
              </a:defRPr>
            </a:defPPr>
            <a:lvl1pPr>
              <a:buNone/>
              <a:defRPr sz="3300">
                <a:solidFill>
                  <a:srgbClr val="102A43"/>
                </a:solidFill>
                <a:latin typeface="DejaVu Sans"/>
                <a:ea typeface="DejaVu Sans"/>
                <a:cs typeface="DejaVu Sans"/>
              </a:defRPr>
            </a:lvl1pPr>
          </a:lstStyle>
          <a:p xmlns:a="http://schemas.openxmlformats.org/drawingml/2006/main">
            <a:pPr algn="l">
              <a:buNone/>
              <a:defRPr sz="3375" b="0">
                <a:solidFill>
                  <a:srgbClr val="FFFFFF"/>
                </a:solidFill>
                <a:latin typeface="Nimbus Sans"/>
                <a:ea typeface="Nimbus Sans"/>
                <a:cs typeface="Nimbus Sans"/>
              </a:defRPr>
            </a:pPr>
            <a:r>
              <a:rPr sz="3375" b="0">
                <a:solidFill>
                  <a:srgbClr val="FFFFFF"/>
                </a:solidFill>
                <a:latin typeface="Nimbus Sans"/>
                <a:ea typeface="Nimbus Sans"/>
                <a:cs typeface="Nimbus Sans"/>
              </a:rPr>
              <a:t>Studiare e fare esperienza</a:t>
            </a:r>
          </a:p>
          <a:p xmlns:a="http://schemas.openxmlformats.org/drawingml/2006/main">
            <a:pPr algn="l">
              <a:buNone/>
              <a:defRPr sz="3375" b="0">
                <a:solidFill>
                  <a:srgbClr val="FFFFFF"/>
                </a:solidFill>
                <a:latin typeface="Nimbus Sans"/>
                <a:ea typeface="Nimbus Sans"/>
                <a:cs typeface="Nimbus Sans"/>
              </a:defRPr>
            </a:pPr>
            <a:r>
              <a:rPr sz="3375" b="0">
                <a:solidFill>
                  <a:srgbClr val="FFFFFF"/>
                </a:solidFill>
                <a:latin typeface="Nimbus Sans"/>
                <a:ea typeface="Nimbus Sans"/>
                <a:cs typeface="Nimbus Sans"/>
              </a:rPr>
              <a:t>all’estero</a:t>
            </a:r>
          </a:p>
        </p:txBody>
      </p:sp>
      <p:sp>
        <p:nvSpPr>
          <p:cNvPr id="71" name="Unità Mobilità Internazionale">
            <a:extLst xmlns:a="http://schemas.openxmlformats.org/drawingml/2006/main">
              <a:ext uri="{FF2B5EF4-FFF2-40B4-BE49-F238E27FC236}">
                <a16:creationId xmlns:a16="http://schemas.microsoft.com/office/drawing/2014/main" id="{9AFDF161-5456-4B55-86E8-D4938E4AEEDA}"/>
              </a:ext>
            </a:extLst>
          </p:cNvPr>
          <p:cNvSpPr>
            <a:spLocks xmlns:a="http://schemas.openxmlformats.org/drawingml/2006/main" noGrp="1"/>
          </p:cNvSpPr>
          <p:nvPr/>
        </p:nvSpPr>
        <p:spPr>
          <a:xfrm xmlns:a="http://schemas.openxmlformats.org/drawingml/2006/main">
            <a:off x="1238250" y="8639175"/>
            <a:ext cx="7810500" cy="3657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0">
                <a:solidFill>
                  <a:srgbClr val="B7D4E3"/>
                </a:solidFill>
                <a:latin typeface="Nimbus Sans"/>
                <a:ea typeface="Nimbus Sans"/>
                <a:cs typeface="Nimbus Sans"/>
              </a:defRPr>
            </a:defPPr>
            <a:lvl1pPr>
              <a:buNone/>
              <a:defRPr sz="2200">
                <a:solidFill>
                  <a:srgbClr val="102A43"/>
                </a:solidFill>
                <a:latin typeface="DejaVu Sans"/>
                <a:ea typeface="DejaVu Sans"/>
                <a:cs typeface="DejaVu Sans"/>
              </a:defRPr>
            </a:lvl1pPr>
          </a:lstStyle>
          <a:p xmlns:a="http://schemas.openxmlformats.org/drawingml/2006/main">
            <a:pPr algn="l">
              <a:buNone/>
              <a:defRPr sz="2400" b="0">
                <a:solidFill>
                  <a:srgbClr val="B7D4E3"/>
                </a:solidFill>
                <a:latin typeface="Nimbus Sans"/>
                <a:ea typeface="Nimbus Sans"/>
                <a:cs typeface="Nimbus Sans"/>
              </a:defRPr>
            </a:pPr>
            <a:r>
              <a:rPr sz="2400" b="0">
                <a:solidFill>
                  <a:srgbClr val="B7D4E3"/>
                </a:solidFill>
                <a:latin typeface="Nimbus Sans"/>
                <a:ea typeface="Nimbus Sans"/>
                <a:cs typeface="Nimbus Sans"/>
              </a:rPr>
              <a:t>Unità Mobilità Internazionale</a:t>
            </a:r>
          </a:p>
        </p:txBody>
      </p:sp>
      <p:sp>
        <p:nvSpPr>
          <p:cNvPr id="72" name="Open Day Fisica">
            <a:extLst xmlns:a="http://schemas.openxmlformats.org/drawingml/2006/main">
              <a:ext uri="{FF2B5EF4-FFF2-40B4-BE49-F238E27FC236}">
                <a16:creationId xmlns:a16="http://schemas.microsoft.com/office/drawing/2014/main" id="{322717B2-6CC4-413F-ACE1-7E1D307667FF}"/>
              </a:ext>
            </a:extLst>
          </p:cNvPr>
          <p:cNvSpPr>
            <a:spLocks xmlns:a="http://schemas.openxmlformats.org/drawingml/2006/main" noGrp="1"/>
          </p:cNvSpPr>
          <p:nvPr/>
        </p:nvSpPr>
        <p:spPr>
          <a:xfrm xmlns:a="http://schemas.openxmlformats.org/drawingml/2006/main">
            <a:off x="1238250" y="9277350"/>
            <a:ext cx="7620000" cy="3086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0">
                <a:solidFill>
                  <a:srgbClr val="B7D4E3"/>
                </a:solidFill>
                <a:latin typeface="Nimbus Sans"/>
                <a:ea typeface="Nimbus Sans"/>
                <a:cs typeface="Nimbus Sans"/>
              </a:defRPr>
            </a:defPPr>
            <a:lvl1pPr>
              <a:buNone/>
              <a:defRPr sz="1900">
                <a:solidFill>
                  <a:srgbClr val="102A43"/>
                </a:solidFill>
                <a:latin typeface="DejaVu Sans"/>
                <a:ea typeface="DejaVu Sans"/>
                <a:cs typeface="DejaVu Sans"/>
              </a:defRPr>
            </a:lvl1pPr>
          </a:lstStyle>
          <a:p xmlns:a="http://schemas.openxmlformats.org/drawingml/2006/main">
            <a:pPr algn="l">
              <a:buNone/>
              <a:defRPr sz="2025" b="0">
                <a:solidFill>
                  <a:srgbClr val="B7D4E3"/>
                </a:solidFill>
                <a:latin typeface="Nimbus Sans"/>
                <a:ea typeface="Nimbus Sans"/>
                <a:cs typeface="Nimbus Sans"/>
              </a:defRPr>
            </a:pPr>
            <a:r>
              <a:rPr sz="2025" b="0">
                <a:solidFill>
                  <a:srgbClr val="B7D4E3"/>
                </a:solidFill>
                <a:latin typeface="Nimbus Sans"/>
                <a:ea typeface="Nimbus Sans"/>
                <a:cs typeface="Nimbus Sans"/>
              </a:rPr>
              <a:t>Open Day Fisica</a:t>
            </a:r>
          </a:p>
        </p:txBody>
      </p:sp>
      <p:pic>
        <p:nvPicPr>
          <p:cNvPr id="73" name="image.png">
            <a:extLst xmlns:a="http://schemas.openxmlformats.org/drawingml/2006/main">
              <a:ext uri="{FF2B5EF4-FFF2-40B4-BE49-F238E27FC236}">
                <a16:creationId xmlns:a16="http://schemas.microsoft.com/office/drawing/2014/main" id="{A9835463-3427-4CA3-B948-B85E8694E053}"/>
              </a:ext>
            </a:extLst>
          </p:cNvPr>
          <p:cNvPicPr>
            <a:picLocks xmlns:a="http://schemas.openxmlformats.org/drawingml/2006/main" noChangeAspect="1"/>
          </p:cNvPicPr>
          <p:nvPr/>
        </p:nvPicPr>
        <p:blipFill>
          <a:blip xmlns:r="http://schemas.openxmlformats.org/officeDocument/2006/relationships" xmlns:a="http://schemas.openxmlformats.org/drawingml/2006/main" r:embed="Re81fe1645f144ae0"/>
          <a:stretch xmlns:a="http://schemas.openxmlformats.org/drawingml/2006/main"/>
        </p:blipFill>
        <p:spPr>
          <a:xfrm xmlns:a="http://schemas.openxmlformats.org/drawingml/2006/main">
            <a:off x="9715500" y="5949964"/>
            <a:ext cx="7429500" cy="3435322"/>
          </a:xfrm>
          <a:prstGeom xmlns:a="http://schemas.openxmlformats.org/drawingml/2006/main" prst="rect">
            <a:avLst/>
          </a:prstGeom>
          <a:ln xmlns:a="http://schemas.openxmlformats.org/drawingml/2006/main" w="12700">
            <a:miter/>
          </a:ln>
        </p:spPr>
      </p:pic>
    </p:spTree>
    <p:extLst>
      <p:ext uri="{BB962C8B-B14F-4D97-AF65-F5344CB8AC3E}">
        <p14:creationId xmlns:p14="http://schemas.microsoft.com/office/powerpoint/2010/main" val="1146167261"/>
      </p:ext>
    </p:extLst>
  </p:cSld>
</p:sld>
</file>

<file path=ppt/slides/slide2.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7" name="Cosa posso fare con Erasmus+?">
            <a:extLst xmlns:a="http://schemas.openxmlformats.org/drawingml/2006/main">
              <a:ext uri="{FF2B5EF4-FFF2-40B4-BE49-F238E27FC236}">
                <a16:creationId xmlns:a16="http://schemas.microsoft.com/office/drawing/2014/main" id="{8ED1DFF7-DD2C-4821-A1A3-1317F7E4D4B9}"/>
              </a:ext>
            </a:extLst>
          </p:cNvPr>
          <p:cNvSpPr>
            <a:spLocks xmlns:a="http://schemas.openxmlformats.org/drawingml/2006/main" noGrp="1"/>
          </p:cNvSpPr>
          <p:nvPr/>
        </p:nvSpPr>
        <p:spPr>
          <a:xfrm xmlns:a="http://schemas.openxmlformats.org/drawingml/2006/main">
            <a:off x="1219200" y="990600"/>
            <a:ext cx="15811500" cy="8686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700" b="1">
                <a:solidFill>
                  <a:srgbClr val="0A304A"/>
                </a:solidFill>
                <a:latin typeface="Nimbus Sans"/>
                <a:ea typeface="Nimbus Sans"/>
                <a:cs typeface="Nimbus Sans"/>
              </a:defRPr>
            </a:defPPr>
            <a:lvl1pPr>
              <a:buNone/>
              <a:defRPr sz="4900" b="1">
                <a:solidFill>
                  <a:srgbClr val="102A43"/>
                </a:solidFill>
                <a:latin typeface="DejaVu Sans"/>
                <a:ea typeface="DejaVu Sans"/>
                <a:cs typeface="DejaVu Sans"/>
              </a:defRPr>
            </a:lvl1pPr>
          </a:lstStyle>
          <a:p xmlns:a="http://schemas.openxmlformats.org/drawingml/2006/main">
            <a:pPr algn="l">
              <a:buNone/>
              <a:defRPr sz="5700" b="1">
                <a:solidFill>
                  <a:srgbClr val="0A304A"/>
                </a:solidFill>
                <a:latin typeface="Nimbus Sans"/>
                <a:ea typeface="Nimbus Sans"/>
                <a:cs typeface="Nimbus Sans"/>
              </a:defRPr>
            </a:pPr>
            <a:r>
              <a:rPr sz="5700" b="1">
                <a:solidFill>
                  <a:srgbClr val="0A304A"/>
                </a:solidFill>
                <a:latin typeface="Nimbus Sans"/>
                <a:ea typeface="Nimbus Sans"/>
                <a:cs typeface="Nimbus Sans"/>
              </a:rPr>
              <a:t>Come funziona l’Erasmus?</a:t>
            </a:r>
          </a:p>
        </p:txBody>
      </p:sp>
      <p:sp>
        <p:nvSpPr>
          <p:cNvPr id="78" name="Due possibilità, a partire dal tuo progetto format">
            <a:extLst xmlns:a="http://schemas.openxmlformats.org/drawingml/2006/main">
              <a:ext uri="{FF2B5EF4-FFF2-40B4-BE49-F238E27FC236}">
                <a16:creationId xmlns:a16="http://schemas.microsoft.com/office/drawing/2014/main" id="{8D08203F-D2E9-42A6-8B0B-D13943B091E6}"/>
              </a:ext>
            </a:extLst>
          </p:cNvPr>
          <p:cNvSpPr>
            <a:spLocks xmlns:a="http://schemas.openxmlformats.org/drawingml/2006/main" noGrp="1"/>
          </p:cNvSpPr>
          <p:nvPr/>
        </p:nvSpPr>
        <p:spPr>
          <a:xfrm xmlns:a="http://schemas.openxmlformats.org/drawingml/2006/main">
            <a:off x="1238250" y="2362200"/>
            <a:ext cx="157162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625" b="0">
                <a:solidFill>
                  <a:srgbClr val="526C7F"/>
                </a:solidFill>
                <a:latin typeface="Nimbus Sans"/>
                <a:ea typeface="Nimbus Sans"/>
                <a:cs typeface="Nimbus Sans"/>
              </a:defRPr>
            </a:defPPr>
            <a:lvl1pPr>
              <a:buNone/>
              <a:defRPr sz="2300">
                <a:solidFill>
                  <a:srgbClr val="45627A"/>
                </a:solidFill>
                <a:latin typeface="DejaVu Sans"/>
                <a:ea typeface="DejaVu Sans"/>
                <a:cs typeface="DejaVu Sans"/>
              </a:defRPr>
            </a:lvl1pPr>
          </a:lstStyle>
          <a:p xmlns:a="http://schemas.openxmlformats.org/drawingml/2006/main">
            <a:pPr algn="l">
              <a:buNone/>
              <a:defRPr sz="2625" b="0">
                <a:solidFill>
                  <a:srgbClr val="526C7F"/>
                </a:solidFill>
                <a:latin typeface="Nimbus Sans"/>
                <a:ea typeface="Nimbus Sans"/>
                <a:cs typeface="Nimbus Sans"/>
              </a:defRPr>
            </a:pPr>
            <a:r>
              <a:rPr sz="2625" b="0">
                <a:solidFill>
                  <a:srgbClr val="526C7F"/>
                </a:solidFill>
                <a:latin typeface="Nimbus Sans"/>
                <a:ea typeface="Nimbus Sans"/>
                <a:cs typeface="Nimbus Sans"/>
              </a:rPr>
              <a:t>Due possibilità, a partire dal tuo progetto formativo</a:t>
            </a:r>
          </a:p>
        </p:txBody>
      </p:sp>
      <p:sp>
        <p:nvSpPr>
          <p:cNvPr id="79" name="01">
            <a:extLst xmlns:a="http://schemas.openxmlformats.org/drawingml/2006/main">
              <a:ext uri="{FF2B5EF4-FFF2-40B4-BE49-F238E27FC236}">
                <a16:creationId xmlns:a16="http://schemas.microsoft.com/office/drawing/2014/main" id="{7F68B929-C584-485E-9958-B96C20760CFE}"/>
              </a:ext>
            </a:extLst>
          </p:cNvPr>
          <p:cNvSpPr>
            <a:spLocks xmlns:a="http://schemas.openxmlformats.org/drawingml/2006/main" noGrp="1"/>
          </p:cNvSpPr>
          <p:nvPr/>
        </p:nvSpPr>
        <p:spPr>
          <a:xfrm xmlns:a="http://schemas.openxmlformats.org/drawingml/2006/main">
            <a:off x="1219200" y="3838575"/>
            <a:ext cx="238125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0" b="1">
                <a:solidFill>
                  <a:srgbClr val="41C5F0"/>
                </a:solidFill>
                <a:latin typeface="Nimbus Sans"/>
                <a:ea typeface="Nimbus Sans"/>
                <a:cs typeface="Nimbus Sans"/>
              </a:defRPr>
            </a:defPPr>
            <a:lvl1pPr>
              <a:buNone/>
              <a:defRPr sz="6900" b="1">
                <a:solidFill>
                  <a:srgbClr val="0753A6"/>
                </a:solidFill>
                <a:latin typeface="DejaVu Sans"/>
                <a:ea typeface="DejaVu Sans"/>
                <a:cs typeface="DejaVu Sans"/>
              </a:defRPr>
            </a:lvl1pPr>
          </a:lstStyle>
          <a:p xmlns:a="http://schemas.openxmlformats.org/drawingml/2006/main">
            <a:pPr algn="l">
              <a:buNone/>
              <a:defRPr sz="10500" b="1">
                <a:solidFill>
                  <a:srgbClr val="41C5F0"/>
                </a:solidFill>
                <a:latin typeface="Nimbus Sans"/>
                <a:ea typeface="Nimbus Sans"/>
                <a:cs typeface="Nimbus Sans"/>
              </a:defRPr>
            </a:pPr>
            <a:r>
              <a:rPr sz="10500" b="1">
                <a:solidFill>
                  <a:srgbClr val="41C5F0"/>
                </a:solidFill>
                <a:latin typeface="Nimbus Sans"/>
                <a:ea typeface="Nimbus Sans"/>
                <a:cs typeface="Nimbus Sans"/>
              </a:rPr>
              <a:t>01</a:t>
            </a:r>
          </a:p>
        </p:txBody>
      </p:sp>
      <p:sp>
        <p:nvSpPr>
          <p:cNvPr id="80" name="STUDIO">
            <a:extLst xmlns:a="http://schemas.openxmlformats.org/drawingml/2006/main">
              <a:ext uri="{FF2B5EF4-FFF2-40B4-BE49-F238E27FC236}">
                <a16:creationId xmlns:a16="http://schemas.microsoft.com/office/drawing/2014/main" id="{F430BB87-297D-4ACD-92C2-9A8D5C523920}"/>
              </a:ext>
            </a:extLst>
          </p:cNvPr>
          <p:cNvSpPr>
            <a:spLocks xmlns:a="http://schemas.openxmlformats.org/drawingml/2006/main" noGrp="1"/>
          </p:cNvSpPr>
          <p:nvPr/>
        </p:nvSpPr>
        <p:spPr>
          <a:xfrm xmlns:a="http://schemas.openxmlformats.org/drawingml/2006/main">
            <a:off x="3714750" y="4095750"/>
            <a:ext cx="5143500" cy="7086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650" b="1">
                <a:solidFill>
                  <a:srgbClr val="076DB7"/>
                </a:solidFill>
                <a:latin typeface="Nimbus Sans"/>
                <a:ea typeface="Nimbus Sans"/>
                <a:cs typeface="Nimbus Sans"/>
              </a:defRPr>
            </a:defPPr>
            <a:lvl1pPr>
              <a:buNone/>
              <a:defRPr sz="3100" b="1">
                <a:solidFill>
                  <a:srgbClr val="0753A6"/>
                </a:solidFill>
                <a:latin typeface="DejaVu Sans"/>
                <a:ea typeface="DejaVu Sans"/>
                <a:cs typeface="DejaVu Sans"/>
              </a:defRPr>
            </a:lvl1pPr>
          </a:lstStyle>
          <a:p xmlns:a="http://schemas.openxmlformats.org/drawingml/2006/main">
            <a:pPr algn="l">
              <a:buNone/>
              <a:defRPr sz="4650" b="1">
                <a:solidFill>
                  <a:srgbClr val="076DB7"/>
                </a:solidFill>
                <a:latin typeface="Nimbus Sans"/>
                <a:ea typeface="Nimbus Sans"/>
                <a:cs typeface="Nimbus Sans"/>
              </a:defRPr>
            </a:pPr>
            <a:r>
              <a:rPr sz="4650" b="1">
                <a:solidFill>
                  <a:srgbClr val="076DB7"/>
                </a:solidFill>
                <a:latin typeface="Nimbus Sans"/>
                <a:ea typeface="Nimbus Sans"/>
                <a:cs typeface="Nimbus Sans"/>
              </a:rPr>
              <a:t>STUDIO</a:t>
            </a:r>
          </a:p>
        </p:txBody>
      </p:sp>
      <p:sp>
        <p:nvSpPr>
          <p:cNvPr id="81" name="Corsi ed esamiin un’università partner">
            <a:extLst xmlns:a="http://schemas.openxmlformats.org/drawingml/2006/main">
              <a:ext uri="{FF2B5EF4-FFF2-40B4-BE49-F238E27FC236}">
                <a16:creationId xmlns:a16="http://schemas.microsoft.com/office/drawing/2014/main" id="{7F05C793-D863-4AB6-B95C-C07AE61361B1}"/>
              </a:ext>
            </a:extLst>
          </p:cNvPr>
          <p:cNvSpPr>
            <a:spLocks xmlns:a="http://schemas.openxmlformats.org/drawingml/2006/main" noGrp="1"/>
          </p:cNvSpPr>
          <p:nvPr/>
        </p:nvSpPr>
        <p:spPr>
          <a:xfrm xmlns:a="http://schemas.openxmlformats.org/drawingml/2006/main">
            <a:off x="3714750" y="5381625"/>
            <a:ext cx="5429250" cy="1028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75" b="0">
                <a:solidFill>
                  <a:srgbClr val="284B63"/>
                </a:solidFill>
                <a:latin typeface="Nimbus Sans"/>
                <a:ea typeface="Nimbus Sans"/>
                <a:cs typeface="Nimbus Sans"/>
              </a:defRPr>
            </a:defPPr>
          </a:lstStyle>
          <a:p xmlns:a="http://schemas.openxmlformats.org/drawingml/2006/main">
            <a:pPr algn="l">
              <a:buNone/>
              <a:defRPr sz="3375" b="0">
                <a:solidFill>
                  <a:srgbClr val="284B63"/>
                </a:solidFill>
                <a:latin typeface="Nimbus Sans"/>
                <a:ea typeface="Nimbus Sans"/>
                <a:cs typeface="Nimbus Sans"/>
              </a:defRPr>
            </a:pPr>
            <a:r>
              <a:rPr sz="3375" b="0">
                <a:solidFill>
                  <a:srgbClr val="284B63"/>
                </a:solidFill>
                <a:latin typeface="Nimbus Sans"/>
                <a:ea typeface="Nimbus Sans"/>
                <a:cs typeface="Nimbus Sans"/>
              </a:rPr>
              <a:t>Corsi ed esami</a:t>
            </a:r>
          </a:p>
          <a:p xmlns:a="http://schemas.openxmlformats.org/drawingml/2006/main">
            <a:pPr algn="l">
              <a:buNone/>
              <a:defRPr sz="3375" b="0">
                <a:solidFill>
                  <a:srgbClr val="284B63"/>
                </a:solidFill>
                <a:latin typeface="Nimbus Sans"/>
                <a:ea typeface="Nimbus Sans"/>
                <a:cs typeface="Nimbus Sans"/>
              </a:defRPr>
            </a:pPr>
            <a:r>
              <a:rPr sz="3375" b="0">
                <a:solidFill>
                  <a:srgbClr val="284B63"/>
                </a:solidFill>
                <a:latin typeface="Nimbus Sans"/>
                <a:ea typeface="Nimbus Sans"/>
                <a:cs typeface="Nimbus Sans"/>
              </a:rPr>
              <a:t>in un’università partner</a:t>
            </a:r>
          </a:p>
        </p:txBody>
      </p:sp>
      <p:sp>
        <p:nvSpPr>
          <p:cNvPr id="82" name="02">
            <a:extLst xmlns:a="http://schemas.openxmlformats.org/drawingml/2006/main">
              <a:ext uri="{FF2B5EF4-FFF2-40B4-BE49-F238E27FC236}">
                <a16:creationId xmlns:a16="http://schemas.microsoft.com/office/drawing/2014/main" id="{1159C96B-0427-4B26-8E56-6527708EBC94}"/>
              </a:ext>
            </a:extLst>
          </p:cNvPr>
          <p:cNvSpPr>
            <a:spLocks xmlns:a="http://schemas.openxmlformats.org/drawingml/2006/main" noGrp="1"/>
          </p:cNvSpPr>
          <p:nvPr/>
        </p:nvSpPr>
        <p:spPr>
          <a:xfrm xmlns:a="http://schemas.openxmlformats.org/drawingml/2006/main">
            <a:off x="9906000" y="3838575"/>
            <a:ext cx="2381250" cy="1600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0500" b="1">
                <a:solidFill>
                  <a:srgbClr val="41C5F0"/>
                </a:solidFill>
                <a:latin typeface="Nimbus Sans"/>
                <a:ea typeface="Nimbus Sans"/>
                <a:cs typeface="Nimbus Sans"/>
              </a:defRPr>
            </a:defPPr>
            <a:lvl1pPr>
              <a:buNone/>
              <a:defRPr sz="6900" b="1">
                <a:solidFill>
                  <a:srgbClr val="0753A6"/>
                </a:solidFill>
                <a:latin typeface="DejaVu Sans"/>
                <a:ea typeface="DejaVu Sans"/>
                <a:cs typeface="DejaVu Sans"/>
              </a:defRPr>
            </a:lvl1pPr>
          </a:lstStyle>
          <a:p xmlns:a="http://schemas.openxmlformats.org/drawingml/2006/main">
            <a:pPr algn="l">
              <a:buNone/>
              <a:defRPr sz="10500" b="1">
                <a:solidFill>
                  <a:srgbClr val="41C5F0"/>
                </a:solidFill>
                <a:latin typeface="Nimbus Sans"/>
                <a:ea typeface="Nimbus Sans"/>
                <a:cs typeface="Nimbus Sans"/>
              </a:defRPr>
            </a:pPr>
            <a:r>
              <a:rPr sz="10500" b="1">
                <a:solidFill>
                  <a:srgbClr val="41C5F0"/>
                </a:solidFill>
                <a:latin typeface="Nimbus Sans"/>
                <a:ea typeface="Nimbus Sans"/>
                <a:cs typeface="Nimbus Sans"/>
              </a:rPr>
              <a:t>02</a:t>
            </a:r>
          </a:p>
        </p:txBody>
      </p:sp>
      <p:sp>
        <p:nvSpPr>
          <p:cNvPr id="83" name="TRAINEESHIP">
            <a:extLst xmlns:a="http://schemas.openxmlformats.org/drawingml/2006/main">
              <a:ext uri="{FF2B5EF4-FFF2-40B4-BE49-F238E27FC236}">
                <a16:creationId xmlns:a16="http://schemas.microsoft.com/office/drawing/2014/main" id="{789F1D68-5771-4B64-A57E-6C1726C3B9A1}"/>
              </a:ext>
            </a:extLst>
          </p:cNvPr>
          <p:cNvSpPr>
            <a:spLocks xmlns:a="http://schemas.openxmlformats.org/drawingml/2006/main" noGrp="1"/>
          </p:cNvSpPr>
          <p:nvPr/>
        </p:nvSpPr>
        <p:spPr>
          <a:xfrm xmlns:a="http://schemas.openxmlformats.org/drawingml/2006/main">
            <a:off x="12334875" y="4095750"/>
            <a:ext cx="4905375" cy="6629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350" b="1">
                <a:solidFill>
                  <a:srgbClr val="076DB7"/>
                </a:solidFill>
                <a:latin typeface="Nimbus Sans"/>
                <a:ea typeface="Nimbus Sans"/>
                <a:cs typeface="Nimbus Sans"/>
              </a:defRPr>
            </a:defPPr>
            <a:lvl1pPr>
              <a:buNone/>
              <a:defRPr sz="3100" b="1">
                <a:solidFill>
                  <a:srgbClr val="0753A6"/>
                </a:solidFill>
                <a:latin typeface="DejaVu Sans"/>
                <a:ea typeface="DejaVu Sans"/>
                <a:cs typeface="DejaVu Sans"/>
              </a:defRPr>
            </a:lvl1pPr>
          </a:lstStyle>
          <a:p xmlns:a="http://schemas.openxmlformats.org/drawingml/2006/main">
            <a:pPr algn="l">
              <a:buNone/>
              <a:defRPr sz="4350" b="1">
                <a:solidFill>
                  <a:srgbClr val="076DB7"/>
                </a:solidFill>
                <a:latin typeface="Nimbus Sans"/>
                <a:ea typeface="Nimbus Sans"/>
                <a:cs typeface="Nimbus Sans"/>
              </a:defRPr>
            </a:pPr>
            <a:r>
              <a:rPr sz="4350" b="1">
                <a:solidFill>
                  <a:srgbClr val="076DB7"/>
                </a:solidFill>
                <a:latin typeface="Nimbus Sans"/>
                <a:ea typeface="Nimbus Sans"/>
                <a:cs typeface="Nimbus Sans"/>
              </a:rPr>
              <a:t>TRAINEESHIP</a:t>
            </a:r>
          </a:p>
        </p:txBody>
      </p:sp>
      <p:sp>
        <p:nvSpPr>
          <p:cNvPr id="84" name="Un tirocinio in università,laboratori, enti di ri">
            <a:extLst xmlns:a="http://schemas.openxmlformats.org/drawingml/2006/main">
              <a:ext uri="{FF2B5EF4-FFF2-40B4-BE49-F238E27FC236}">
                <a16:creationId xmlns:a16="http://schemas.microsoft.com/office/drawing/2014/main" id="{C228C70B-01C2-4C3B-800E-5E192A7FD192}"/>
              </a:ext>
            </a:extLst>
          </p:cNvPr>
          <p:cNvSpPr>
            <a:spLocks xmlns:a="http://schemas.openxmlformats.org/drawingml/2006/main" noGrp="1"/>
          </p:cNvSpPr>
          <p:nvPr/>
        </p:nvSpPr>
        <p:spPr>
          <a:xfrm xmlns:a="http://schemas.openxmlformats.org/drawingml/2006/main">
            <a:off x="12334875" y="5381625"/>
            <a:ext cx="4810125" cy="14401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0">
                <a:solidFill>
                  <a:srgbClr val="284B63"/>
                </a:solidFill>
                <a:latin typeface="Nimbus Sans"/>
                <a:ea typeface="Nimbus Sans"/>
                <a:cs typeface="Nimbus Sans"/>
              </a:defRPr>
            </a:defPPr>
          </a:lstStyle>
          <a:p xmlns:a="http://schemas.openxmlformats.org/drawingml/2006/main">
            <a:pPr algn="l">
              <a:buNone/>
              <a:defRPr sz="3150" b="0">
                <a:solidFill>
                  <a:srgbClr val="284B63"/>
                </a:solidFill>
                <a:latin typeface="Nimbus Sans"/>
                <a:ea typeface="Nimbus Sans"/>
                <a:cs typeface="Nimbus Sans"/>
              </a:defRPr>
            </a:pPr>
            <a:r>
              <a:rPr sz="3150" b="0">
                <a:solidFill>
                  <a:srgbClr val="284B63"/>
                </a:solidFill>
                <a:latin typeface="Nimbus Sans"/>
                <a:ea typeface="Nimbus Sans"/>
                <a:cs typeface="Nimbus Sans"/>
              </a:rPr>
              <a:t>Un tirocinio in università,</a:t>
            </a:r>
          </a:p>
          <a:p xmlns:a="http://schemas.openxmlformats.org/drawingml/2006/main">
            <a:pPr algn="l">
              <a:buNone/>
              <a:defRPr sz="3150" b="0">
                <a:solidFill>
                  <a:srgbClr val="284B63"/>
                </a:solidFill>
                <a:latin typeface="Nimbus Sans"/>
                <a:ea typeface="Nimbus Sans"/>
                <a:cs typeface="Nimbus Sans"/>
              </a:defRPr>
            </a:pPr>
            <a:r>
              <a:rPr sz="3150" b="0">
                <a:solidFill>
                  <a:srgbClr val="284B63"/>
                </a:solidFill>
                <a:latin typeface="Nimbus Sans"/>
                <a:ea typeface="Nimbus Sans"/>
                <a:cs typeface="Nimbus Sans"/>
              </a:rPr>
              <a:t>laboratori, enti di ricerca</a:t>
            </a:r>
          </a:p>
          <a:p xmlns:a="http://schemas.openxmlformats.org/drawingml/2006/main">
            <a:pPr algn="l">
              <a:buNone/>
              <a:defRPr sz="3150" b="0">
                <a:solidFill>
                  <a:srgbClr val="284B63"/>
                </a:solidFill>
                <a:latin typeface="Nimbus Sans"/>
                <a:ea typeface="Nimbus Sans"/>
                <a:cs typeface="Nimbus Sans"/>
              </a:defRPr>
            </a:pPr>
            <a:r>
              <a:rPr sz="3150" b="0">
                <a:solidFill>
                  <a:srgbClr val="284B63"/>
                </a:solidFill>
                <a:latin typeface="Nimbus Sans"/>
                <a:ea typeface="Nimbus Sans"/>
                <a:cs typeface="Nimbus Sans"/>
              </a:rPr>
              <a:t>o altre strutture ammissibili</a:t>
            </a:r>
          </a:p>
        </p:txBody>
      </p:sp>
      <p:sp>
        <p:nvSpPr>
          <p:cNvPr id="85" name="Quale esperienza è più utile nel tuo percorso in F">
            <a:extLst xmlns:a="http://schemas.openxmlformats.org/drawingml/2006/main">
              <a:ext uri="{FF2B5EF4-FFF2-40B4-BE49-F238E27FC236}">
                <a16:creationId xmlns:a16="http://schemas.microsoft.com/office/drawing/2014/main" id="{B85B64E6-0879-482A-BC7D-A9FC9C9124C8}"/>
              </a:ext>
            </a:extLst>
          </p:cNvPr>
          <p:cNvSpPr>
            <a:spLocks xmlns:a="http://schemas.openxmlformats.org/drawingml/2006/main" noGrp="1"/>
          </p:cNvSpPr>
          <p:nvPr/>
        </p:nvSpPr>
        <p:spPr>
          <a:xfrm xmlns:a="http://schemas.openxmlformats.org/drawingml/2006/main">
            <a:off x="1219200" y="8296275"/>
            <a:ext cx="15716250" cy="49149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0A304A"/>
                </a:solidFill>
                <a:latin typeface="Nimbus Sans"/>
                <a:ea typeface="Nimbus Sans"/>
                <a:cs typeface="Nimbus Sans"/>
              </a:defRPr>
            </a:defPPr>
            <a:lvl1pPr>
              <a:buNone/>
              <a:defRPr sz="3300" b="1">
                <a:solidFill>
                  <a:srgbClr val="102A43"/>
                </a:solidFill>
                <a:latin typeface="DejaVu Sans"/>
                <a:ea typeface="DejaVu Sans"/>
                <a:cs typeface="DejaVu Sans"/>
              </a:defRPr>
            </a:lvl1pPr>
          </a:lstStyle>
          <a:p xmlns:a="http://schemas.openxmlformats.org/drawingml/2006/main">
            <a:pPr algn="l">
              <a:buNone/>
              <a:defRPr sz="3225" b="1">
                <a:solidFill>
                  <a:srgbClr val="0A304A"/>
                </a:solidFill>
                <a:latin typeface="Nimbus Sans"/>
                <a:ea typeface="Nimbus Sans"/>
                <a:cs typeface="Nimbus Sans"/>
              </a:defRPr>
            </a:pPr>
            <a:r>
              <a:rPr sz="3225" b="1">
                <a:solidFill>
                  <a:srgbClr val="0A304A"/>
                </a:solidFill>
                <a:latin typeface="Nimbus Sans"/>
                <a:ea typeface="Nimbus Sans"/>
                <a:cs typeface="Nimbus Sans"/>
              </a:rPr>
              <a:t>Quale esperienza è più utile nel tuo percorso in Fisica?</a:t>
            </a:r>
          </a:p>
        </p:txBody>
      </p:sp>
      <p:sp>
        <p:nvSpPr>
          <p:cNvPr id="86" name="02">
            <a:extLst xmlns:a="http://schemas.openxmlformats.org/drawingml/2006/main">
              <a:ext uri="{FF2B5EF4-FFF2-40B4-BE49-F238E27FC236}">
                <a16:creationId xmlns:a16="http://schemas.microsoft.com/office/drawing/2014/main" id="{3B0517D6-A83E-47EC-BFBC-75C9CC813E8D}"/>
              </a:ext>
            </a:extLst>
          </p:cNvPr>
          <p:cNvSpPr>
            <a:spLocks xmlns:a="http://schemas.openxmlformats.org/drawingml/2006/main" noGrp="1"/>
          </p:cNvSpPr>
          <p:nvPr/>
        </p:nvSpPr>
        <p:spPr>
          <a:xfrm xmlns:a="http://schemas.openxmlformats.org/drawingml/2006/main">
            <a:off x="16687800" y="9467850"/>
            <a:ext cx="66675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00" b="1">
                <a:solidFill>
                  <a:srgbClr val="526C7F"/>
                </a:solidFill>
                <a:latin typeface="Nimbus Sans"/>
                <a:ea typeface="Nimbus Sans"/>
                <a:cs typeface="Nimbus Sans"/>
              </a:defRPr>
            </a:pPr>
            <a:r>
              <a:rPr sz="1800" b="1">
                <a:solidFill>
                  <a:srgbClr val="526C7F"/>
                </a:solidFill>
                <a:latin typeface="Nimbus Sans"/>
                <a:ea typeface="Nimbus Sans"/>
                <a:cs typeface="Nimbus Sans"/>
              </a:rPr>
              <a:t>02</a:t>
            </a:r>
          </a:p>
        </p:txBody>
      </p:sp>
    </p:spTree>
    <p:extLst>
      <p:ext uri="{BB962C8B-B14F-4D97-AF65-F5344CB8AC3E}">
        <p14:creationId xmlns:p14="http://schemas.microsoft.com/office/powerpoint/2010/main" val="976786576"/>
      </p:ext>
    </p:extLst>
  </p:cSld>
</p:sld>
</file>

<file path=ppt/slides/slide3.xml><?xml version="1.0" encoding="utf-8"?>
<p:sld xmlns:p="http://schemas.openxmlformats.org/presentationml/2006/main" showMasterSp="1">
  <p:cSld>
    <p:bg>
      <p:bgPr>
        <a:solidFill xmlns:a="http://schemas.openxmlformats.org/drawingml/2006/main">
          <a:srgbClr val="F7FAFD"/>
        </a:solidFill>
      </p:bgPr>
    </p:bg>
    <p:spTree>
      <p:nvGrpSpPr>
        <p:cNvPr id="1" name=""/>
        <p:cNvGrpSpPr/>
        <p:nvPr/>
      </p:nvGrpSpPr>
      <p:grpSpPr>
        <a:xfrm xmlns:a="http://schemas.openxmlformats.org/drawingml/2006/main"/>
      </p:grpSpPr>
      <p:sp>
        <p:nvSpPr>
          <p:cNvPr id="90" name="Studio: un periodo in un’università partner">
            <a:extLst xmlns:a="http://schemas.openxmlformats.org/drawingml/2006/main">
              <a:ext uri="{FF2B5EF4-FFF2-40B4-BE49-F238E27FC236}">
                <a16:creationId xmlns:a16="http://schemas.microsoft.com/office/drawing/2014/main" id="{FDE54DC9-939B-4093-AA1A-1C21136544E9}"/>
              </a:ext>
            </a:extLst>
          </p:cNvPr>
          <p:cNvSpPr>
            <a:spLocks xmlns:a="http://schemas.openxmlformats.org/drawingml/2006/main" noGrp="1"/>
          </p:cNvSpPr>
          <p:nvPr/>
        </p:nvSpPr>
        <p:spPr>
          <a:xfrm xmlns:a="http://schemas.openxmlformats.org/drawingml/2006/main">
            <a:off x="1219200" y="990600"/>
            <a:ext cx="15811500" cy="17373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700" b="1">
                <a:solidFill>
                  <a:srgbClr val="0A304A"/>
                </a:solidFill>
                <a:latin typeface="Nimbus Sans"/>
                <a:ea typeface="Nimbus Sans"/>
                <a:cs typeface="Nimbus Sans"/>
              </a:defRPr>
            </a:defPPr>
            <a:lvl1pPr>
              <a:buNone/>
              <a:defRPr sz="4900" b="1">
                <a:solidFill>
                  <a:srgbClr val="102A43"/>
                </a:solidFill>
                <a:latin typeface="DejaVu Sans"/>
                <a:ea typeface="DejaVu Sans"/>
                <a:cs typeface="DejaVu Sans"/>
              </a:defRPr>
            </a:lvl1pPr>
          </a:lstStyle>
          <a:p xmlns:a="http://schemas.openxmlformats.org/drawingml/2006/main">
            <a:pPr algn="l">
              <a:buNone/>
              <a:defRPr sz="5700" b="1">
                <a:solidFill>
                  <a:srgbClr val="0A304A"/>
                </a:solidFill>
                <a:latin typeface="Nimbus Sans"/>
                <a:ea typeface="Nimbus Sans"/>
                <a:cs typeface="Nimbus Sans"/>
              </a:defRPr>
            </a:pPr>
            <a:r>
              <a:rPr sz="5700" b="1">
                <a:solidFill>
                  <a:srgbClr val="0A304A"/>
                </a:solidFill>
                <a:latin typeface="Nimbus Sans"/>
                <a:ea typeface="Nimbus Sans"/>
                <a:cs typeface="Nimbus Sans"/>
              </a:rPr>
              <a:t>Studio: un periodo</a:t>
            </a:r>
          </a:p>
          <a:p xmlns:a="http://schemas.openxmlformats.org/drawingml/2006/main">
            <a:pPr algn="l">
              <a:buNone/>
              <a:defRPr sz="5700" b="1">
                <a:solidFill>
                  <a:srgbClr val="0A304A"/>
                </a:solidFill>
                <a:latin typeface="Nimbus Sans"/>
                <a:ea typeface="Nimbus Sans"/>
                <a:cs typeface="Nimbus Sans"/>
              </a:defRPr>
            </a:pPr>
            <a:r>
              <a:rPr sz="5700" b="1">
                <a:solidFill>
                  <a:srgbClr val="0A304A"/>
                </a:solidFill>
                <a:latin typeface="Nimbus Sans"/>
                <a:ea typeface="Nimbus Sans"/>
                <a:cs typeface="Nimbus Sans"/>
              </a:rPr>
              <a:t>in un’università partner</a:t>
            </a:r>
          </a:p>
        </p:txBody>
      </p:sp>
      <p:sp>
        <p:nvSpPr>
          <p:cNvPr id="91" name="Il punto di partenza è il piano di studi">
            <a:extLst xmlns:a="http://schemas.openxmlformats.org/drawingml/2006/main">
              <a:ext uri="{FF2B5EF4-FFF2-40B4-BE49-F238E27FC236}">
                <a16:creationId xmlns:a16="http://schemas.microsoft.com/office/drawing/2014/main" id="{20D67EDC-5260-4062-9F1C-F34CFE1260A9}"/>
              </a:ext>
            </a:extLst>
          </p:cNvPr>
          <p:cNvSpPr>
            <a:spLocks xmlns:a="http://schemas.openxmlformats.org/drawingml/2006/main" noGrp="1"/>
          </p:cNvSpPr>
          <p:nvPr/>
        </p:nvSpPr>
        <p:spPr>
          <a:xfrm xmlns:a="http://schemas.openxmlformats.org/drawingml/2006/main">
            <a:off x="1219200" y="3429000"/>
            <a:ext cx="10858500" cy="49149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1">
                <a:solidFill>
                  <a:srgbClr val="076DB7"/>
                </a:solidFill>
                <a:latin typeface="Nimbus Sans"/>
                <a:ea typeface="Nimbus Sans"/>
                <a:cs typeface="Nimbus Sans"/>
              </a:defRPr>
            </a:defPPr>
            <a:lvl1pPr>
              <a:buNone/>
              <a:defRPr sz="3100" b="1">
                <a:solidFill>
                  <a:srgbClr val="0753A6"/>
                </a:solidFill>
                <a:latin typeface="DejaVu Sans"/>
                <a:ea typeface="DejaVu Sans"/>
                <a:cs typeface="DejaVu Sans"/>
              </a:defRPr>
            </a:lvl1pPr>
          </a:lstStyle>
          <a:p xmlns:a="http://schemas.openxmlformats.org/drawingml/2006/main">
            <a:pPr algn="l">
              <a:buNone/>
              <a:defRPr sz="3225" b="1">
                <a:solidFill>
                  <a:srgbClr val="076DB7"/>
                </a:solidFill>
                <a:latin typeface="Nimbus Sans"/>
                <a:ea typeface="Nimbus Sans"/>
                <a:cs typeface="Nimbus Sans"/>
              </a:defRPr>
            </a:pPr>
            <a:r>
              <a:rPr sz="3225" b="1">
                <a:solidFill>
                  <a:srgbClr val="076DB7"/>
                </a:solidFill>
                <a:latin typeface="Nimbus Sans"/>
                <a:ea typeface="Nimbus Sans"/>
                <a:cs typeface="Nimbus Sans"/>
              </a:rPr>
              <a:t>Il punto di partenza è il piano di studi</a:t>
            </a:r>
          </a:p>
        </p:txBody>
      </p:sp>
      <p:sp>
        <p:nvSpPr>
          <p:cNvPr id="92" name="Corsi compatibili con il tuo percorsoAttività dis">
            <a:extLst xmlns:a="http://schemas.openxmlformats.org/drawingml/2006/main">
              <a:ext uri="{FF2B5EF4-FFF2-40B4-BE49-F238E27FC236}">
                <a16:creationId xmlns:a16="http://schemas.microsoft.com/office/drawing/2014/main" id="{436D523B-1883-4A79-A986-98E41D7D2536}"/>
              </a:ext>
            </a:extLst>
          </p:cNvPr>
          <p:cNvSpPr>
            <a:spLocks xmlns:a="http://schemas.openxmlformats.org/drawingml/2006/main" noGrp="1"/>
          </p:cNvSpPr>
          <p:nvPr/>
        </p:nvSpPr>
        <p:spPr>
          <a:xfrm xmlns:a="http://schemas.openxmlformats.org/drawingml/2006/main">
            <a:off x="1219200" y="4381500"/>
            <a:ext cx="10858500" cy="1371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00" b="0">
                <a:solidFill>
                  <a:srgbClr val="284B63"/>
                </a:solidFill>
                <a:latin typeface="Nimbus Sans"/>
                <a:ea typeface="Nimbus Sans"/>
                <a:cs typeface="Nimbus Sans"/>
              </a:defRPr>
            </a:defPPr>
          </a:lstStyle>
          <a:p xmlns:a="http://schemas.openxmlformats.org/drawingml/2006/main">
            <a:pPr algn="l">
              <a:buNone/>
              <a:defRPr sz="3000" b="0">
                <a:solidFill>
                  <a:srgbClr val="284B63"/>
                </a:solidFill>
                <a:latin typeface="Nimbus Sans"/>
                <a:ea typeface="Nimbus Sans"/>
                <a:cs typeface="Nimbus Sans"/>
              </a:defRPr>
            </a:pPr>
            <a:r>
              <a:rPr sz="3000" b="0">
                <a:solidFill>
                  <a:srgbClr val="284B63"/>
                </a:solidFill>
                <a:latin typeface="Nimbus Sans"/>
                <a:ea typeface="Nimbus Sans"/>
                <a:cs typeface="Nimbus Sans"/>
              </a:rPr>
              <a:t>Corsi compatibili con il tuo percorso</a:t>
            </a:r>
          </a:p>
          <a:p xmlns:a="http://schemas.openxmlformats.org/drawingml/2006/main">
            <a:pPr algn="l">
              <a:buNone/>
              <a:defRPr sz="3000" b="0">
                <a:solidFill>
                  <a:srgbClr val="284B63"/>
                </a:solidFill>
                <a:latin typeface="Nimbus Sans"/>
                <a:ea typeface="Nimbus Sans"/>
                <a:cs typeface="Nimbus Sans"/>
              </a:defRPr>
            </a:pPr>
            <a:r>
              <a:rPr sz="3000" b="0">
                <a:solidFill>
                  <a:srgbClr val="284B63"/>
                </a:solidFill>
                <a:latin typeface="Nimbus Sans"/>
                <a:ea typeface="Nimbus Sans"/>
                <a:cs typeface="Nimbus Sans"/>
              </a:rPr>
              <a:t>Attività disponibili nel semestre scelto</a:t>
            </a:r>
          </a:p>
          <a:p xmlns:a="http://schemas.openxmlformats.org/drawingml/2006/main">
            <a:pPr algn="l">
              <a:buNone/>
              <a:defRPr sz="3000" b="0">
                <a:solidFill>
                  <a:srgbClr val="284B63"/>
                </a:solidFill>
                <a:latin typeface="Nimbus Sans"/>
                <a:ea typeface="Nimbus Sans"/>
                <a:cs typeface="Nimbus Sans"/>
              </a:defRPr>
            </a:pPr>
            <a:r>
              <a:rPr sz="3000" b="0">
                <a:solidFill>
                  <a:srgbClr val="284B63"/>
                </a:solidFill>
                <a:latin typeface="Nimbus Sans"/>
                <a:ea typeface="Nimbus Sans"/>
                <a:cs typeface="Nimbus Sans"/>
              </a:rPr>
              <a:t>Confronto con i referenti didattici</a:t>
            </a:r>
          </a:p>
        </p:txBody>
      </p:sp>
      <p:sp>
        <p:nvSpPr>
          <p:cNvPr id="93" name="Esempio da valutare">
            <a:extLst xmlns:a="http://schemas.openxmlformats.org/drawingml/2006/main">
              <a:ext uri="{FF2B5EF4-FFF2-40B4-BE49-F238E27FC236}">
                <a16:creationId xmlns:a16="http://schemas.microsoft.com/office/drawing/2014/main" id="{69BE5FC0-F50A-4B9F-B904-2128AEED9742}"/>
              </a:ext>
            </a:extLst>
          </p:cNvPr>
          <p:cNvSpPr>
            <a:spLocks xmlns:a="http://schemas.openxmlformats.org/drawingml/2006/main" noGrp="1"/>
          </p:cNvSpPr>
          <p:nvPr/>
        </p:nvSpPr>
        <p:spPr>
          <a:xfrm xmlns:a="http://schemas.openxmlformats.org/drawingml/2006/main">
            <a:off x="1219200" y="7010400"/>
            <a:ext cx="9525000" cy="33147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076DB7"/>
                </a:solidFill>
                <a:latin typeface="Nimbus Sans"/>
                <a:ea typeface="Nimbus Sans"/>
                <a:cs typeface="Nimbus Sans"/>
              </a:defRPr>
            </a:defPPr>
            <a:lvl1pPr>
              <a:buNone/>
              <a:defRPr sz="2200" b="1">
                <a:solidFill>
                  <a:srgbClr val="0753A6"/>
                </a:solidFill>
                <a:latin typeface="DejaVu Sans"/>
                <a:ea typeface="DejaVu Sans"/>
                <a:cs typeface="DejaVu Sans"/>
              </a:defRPr>
            </a:lvl1pPr>
          </a:lstStyle>
          <a:p xmlns:a="http://schemas.openxmlformats.org/drawingml/2006/main">
            <a:pPr algn="l">
              <a:buNone/>
              <a:defRPr sz="2175" b="1">
                <a:solidFill>
                  <a:srgbClr val="076DB7"/>
                </a:solidFill>
                <a:latin typeface="Nimbus Sans"/>
                <a:ea typeface="Nimbus Sans"/>
                <a:cs typeface="Nimbus Sans"/>
              </a:defRPr>
            </a:pPr>
            <a:r>
              <a:rPr sz="2175" b="1">
                <a:solidFill>
                  <a:srgbClr val="076DB7"/>
                </a:solidFill>
                <a:latin typeface="Nimbus Sans"/>
                <a:ea typeface="Nimbus Sans"/>
                <a:cs typeface="Nimbus Sans"/>
              </a:rPr>
              <a:t>Esempio da valutare</a:t>
            </a:r>
          </a:p>
        </p:txBody>
      </p:sp>
      <p:sp>
        <p:nvSpPr>
          <p:cNvPr id="94" name="Un insegnamento o un laboratorioche vuoi approfon">
            <a:extLst xmlns:a="http://schemas.openxmlformats.org/drawingml/2006/main">
              <a:ext uri="{FF2B5EF4-FFF2-40B4-BE49-F238E27FC236}">
                <a16:creationId xmlns:a16="http://schemas.microsoft.com/office/drawing/2014/main" id="{D0B205A7-DD97-4C36-AF73-2D9658C6733D}"/>
              </a:ext>
            </a:extLst>
          </p:cNvPr>
          <p:cNvSpPr>
            <a:spLocks xmlns:a="http://schemas.openxmlformats.org/drawingml/2006/main" noGrp="1"/>
          </p:cNvSpPr>
          <p:nvPr/>
        </p:nvSpPr>
        <p:spPr>
          <a:xfrm xmlns:a="http://schemas.openxmlformats.org/drawingml/2006/main">
            <a:off x="1219200" y="7753350"/>
            <a:ext cx="10763250" cy="9601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0A304A"/>
                </a:solidFill>
                <a:latin typeface="Nimbus Sans"/>
                <a:ea typeface="Nimbus Sans"/>
                <a:cs typeface="Nimbus Sans"/>
              </a:defRPr>
            </a:defPPr>
          </a:lstStyle>
          <a:p xmlns:a="http://schemas.openxmlformats.org/drawingml/2006/main">
            <a:pPr algn="l">
              <a:buNone/>
              <a:defRPr sz="3150" b="1">
                <a:solidFill>
                  <a:srgbClr val="0A304A"/>
                </a:solidFill>
                <a:latin typeface="Nimbus Sans"/>
                <a:ea typeface="Nimbus Sans"/>
                <a:cs typeface="Nimbus Sans"/>
              </a:defRPr>
            </a:pPr>
            <a:r>
              <a:rPr sz="3150" b="1">
                <a:solidFill>
                  <a:srgbClr val="0A304A"/>
                </a:solidFill>
                <a:latin typeface="Nimbus Sans"/>
                <a:ea typeface="Nimbus Sans"/>
                <a:cs typeface="Nimbus Sans"/>
              </a:rPr>
              <a:t>Un insegnamento o un laboratorio</a:t>
            </a:r>
          </a:p>
          <a:p xmlns:a="http://schemas.openxmlformats.org/drawingml/2006/main">
            <a:pPr algn="l">
              <a:buNone/>
              <a:defRPr sz="3150" b="1">
                <a:solidFill>
                  <a:srgbClr val="0A304A"/>
                </a:solidFill>
                <a:latin typeface="Nimbus Sans"/>
                <a:ea typeface="Nimbus Sans"/>
                <a:cs typeface="Nimbus Sans"/>
              </a:defRPr>
            </a:pPr>
            <a:r>
              <a:rPr sz="3150" b="1">
                <a:solidFill>
                  <a:srgbClr val="0A304A"/>
                </a:solidFill>
                <a:latin typeface="Nimbus Sans"/>
                <a:ea typeface="Nimbus Sans"/>
                <a:cs typeface="Nimbus Sans"/>
              </a:rPr>
              <a:t>che vuoi approfondire all’estero</a:t>
            </a:r>
          </a:p>
        </p:txBody>
      </p:sp>
      <p:pic>
        <p:nvPicPr>
          <p:cNvPr id="95" name="image2.png">
            <a:extLst xmlns:a="http://schemas.openxmlformats.org/drawingml/2006/main">
              <a:ext uri="{FF2B5EF4-FFF2-40B4-BE49-F238E27FC236}">
                <a16:creationId xmlns:a16="http://schemas.microsoft.com/office/drawing/2014/main" id="{58E0324D-8BBF-4240-9347-4A3946BAEA05}"/>
              </a:ext>
            </a:extLst>
          </p:cNvPr>
          <p:cNvPicPr>
            <a:picLocks xmlns:a="http://schemas.openxmlformats.org/drawingml/2006/main" noChangeAspect="1"/>
          </p:cNvPicPr>
          <p:nvPr/>
        </p:nvPicPr>
        <p:blipFill>
          <a:blip xmlns:r="http://schemas.openxmlformats.org/officeDocument/2006/relationships" xmlns:a="http://schemas.openxmlformats.org/drawingml/2006/main" r:embed="Rf70fe348ffe848f7"/>
          <a:stretch xmlns:a="http://schemas.openxmlformats.org/drawingml/2006/main"/>
        </p:blipFill>
        <p:spPr>
          <a:xfrm xmlns:a="http://schemas.openxmlformats.org/drawingml/2006/main">
            <a:off x="12573000" y="3954387"/>
            <a:ext cx="4762500" cy="3949851"/>
          </a:xfrm>
          <a:prstGeom xmlns:a="http://schemas.openxmlformats.org/drawingml/2006/main" prst="rect">
            <a:avLst/>
          </a:prstGeom>
          <a:ln xmlns:a="http://schemas.openxmlformats.org/drawingml/2006/main" w="12700">
            <a:miter/>
          </a:ln>
        </p:spPr>
      </p:pic>
      <p:sp>
        <p:nvSpPr>
          <p:cNvPr id="96" name="Le attività e il riconoscimento vanno concordati p">
            <a:extLst xmlns:a="http://schemas.openxmlformats.org/drawingml/2006/main">
              <a:ext uri="{FF2B5EF4-FFF2-40B4-BE49-F238E27FC236}">
                <a16:creationId xmlns:a16="http://schemas.microsoft.com/office/drawing/2014/main" id="{23A21F74-1283-4E83-BD5E-57657A5017D8}"/>
              </a:ext>
            </a:extLst>
          </p:cNvPr>
          <p:cNvSpPr>
            <a:spLocks xmlns:a="http://schemas.openxmlformats.org/drawingml/2006/main" noGrp="1"/>
          </p:cNvSpPr>
          <p:nvPr/>
        </p:nvSpPr>
        <p:spPr>
          <a:xfrm xmlns:a="http://schemas.openxmlformats.org/drawingml/2006/main">
            <a:off x="1219200" y="9239250"/>
            <a:ext cx="1438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75" b="0">
                <a:solidFill>
                  <a:srgbClr val="526C7F"/>
                </a:solidFill>
                <a:latin typeface="Nimbus Sans"/>
                <a:ea typeface="Nimbus Sans"/>
                <a:cs typeface="Nimbus Sans"/>
              </a:defRPr>
            </a:pPr>
            <a:r>
              <a:rPr sz="1875" b="0">
                <a:solidFill>
                  <a:srgbClr val="526C7F"/>
                </a:solidFill>
                <a:latin typeface="Nimbus Sans"/>
                <a:ea typeface="Nimbus Sans"/>
                <a:cs typeface="Nimbus Sans"/>
              </a:rPr>
              <a:t>Le attività e il riconoscimento vanno concordati prima della partenza.</a:t>
            </a:r>
          </a:p>
        </p:txBody>
      </p:sp>
      <p:sp>
        <p:nvSpPr>
          <p:cNvPr id="97" name="03">
            <a:extLst xmlns:a="http://schemas.openxmlformats.org/drawingml/2006/main">
              <a:ext uri="{FF2B5EF4-FFF2-40B4-BE49-F238E27FC236}">
                <a16:creationId xmlns:a16="http://schemas.microsoft.com/office/drawing/2014/main" id="{0E3DB57D-F87B-4A59-833C-08C63C08C352}"/>
              </a:ext>
            </a:extLst>
          </p:cNvPr>
          <p:cNvSpPr>
            <a:spLocks xmlns:a="http://schemas.openxmlformats.org/drawingml/2006/main" noGrp="1"/>
          </p:cNvSpPr>
          <p:nvPr/>
        </p:nvSpPr>
        <p:spPr>
          <a:xfrm xmlns:a="http://schemas.openxmlformats.org/drawingml/2006/main">
            <a:off x="16687800" y="9467850"/>
            <a:ext cx="66675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00" b="1">
                <a:solidFill>
                  <a:srgbClr val="526C7F"/>
                </a:solidFill>
                <a:latin typeface="Nimbus Sans"/>
                <a:ea typeface="Nimbus Sans"/>
                <a:cs typeface="Nimbus Sans"/>
              </a:defRPr>
            </a:pPr>
            <a:r>
              <a:rPr sz="1800" b="1">
                <a:solidFill>
                  <a:srgbClr val="526C7F"/>
                </a:solidFill>
                <a:latin typeface="Nimbus Sans"/>
                <a:ea typeface="Nimbus Sans"/>
                <a:cs typeface="Nimbus Sans"/>
              </a:rPr>
              <a:t>03</a:t>
            </a:r>
          </a:p>
        </p:txBody>
      </p:sp>
    </p:spTree>
    <p:extLst>
      <p:ext uri="{BB962C8B-B14F-4D97-AF65-F5344CB8AC3E}">
        <p14:creationId xmlns:p14="http://schemas.microsoft.com/office/powerpoint/2010/main" val="51726586"/>
      </p:ext>
    </p:extLst>
  </p:cSld>
</p:sld>
</file>

<file path=ppt/slides/slide4.xml><?xml version="1.0" encoding="utf-8"?>
<p:sld xmlns:p="http://schemas.openxmlformats.org/presentationml/2006/main" showMasterSp="1">
  <p:cSld>
    <p:bg>
      <p:bgPr>
        <a:solidFill xmlns:a="http://schemas.openxmlformats.org/drawingml/2006/main">
          <a:srgbClr val="EAF6FC"/>
        </a:solidFill>
      </p:bgPr>
    </p:bg>
    <p:spTree>
      <p:nvGrpSpPr>
        <p:cNvPr id="1" name=""/>
        <p:cNvGrpSpPr/>
        <p:nvPr/>
      </p:nvGrpSpPr>
      <p:grpSpPr>
        <a:xfrm xmlns:a="http://schemas.openxmlformats.org/drawingml/2006/main"/>
      </p:grpSpPr>
      <p:sp>
        <p:nvSpPr>
          <p:cNvPr id="101" name="Traineeship: laboratorio, ricerca e tesi">
            <a:extLst xmlns:a="http://schemas.openxmlformats.org/drawingml/2006/main">
              <a:ext uri="{FF2B5EF4-FFF2-40B4-BE49-F238E27FC236}">
                <a16:creationId xmlns:a16="http://schemas.microsoft.com/office/drawing/2014/main" id="{9A4D205E-BF8D-40E3-8BDB-7200D2AB3237}"/>
              </a:ext>
            </a:extLst>
          </p:cNvPr>
          <p:cNvSpPr>
            <a:spLocks xmlns:a="http://schemas.openxmlformats.org/drawingml/2006/main" noGrp="1"/>
          </p:cNvSpPr>
          <p:nvPr/>
        </p:nvSpPr>
        <p:spPr>
          <a:xfrm xmlns:a="http://schemas.openxmlformats.org/drawingml/2006/main">
            <a:off x="1219200" y="1000125"/>
            <a:ext cx="15811500" cy="13258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8700" b="1">
                <a:solidFill>
                  <a:srgbClr val="0A304A"/>
                </a:solidFill>
                <a:latin typeface="Nimbus Sans"/>
                <a:ea typeface="Nimbus Sans"/>
                <a:cs typeface="Nimbus Sans"/>
              </a:defRPr>
            </a:defPPr>
            <a:lvl1pPr>
              <a:buNone/>
              <a:defRPr sz="4900" b="1">
                <a:solidFill>
                  <a:srgbClr val="102A43"/>
                </a:solidFill>
                <a:latin typeface="DejaVu Sans"/>
                <a:ea typeface="DejaVu Sans"/>
                <a:cs typeface="DejaVu Sans"/>
              </a:defRPr>
            </a:lvl1pPr>
          </a:lstStyle>
          <a:p xmlns:a="http://schemas.openxmlformats.org/drawingml/2006/main">
            <a:pPr algn="l">
              <a:buNone/>
              <a:defRPr sz="8700" b="1">
                <a:solidFill>
                  <a:srgbClr val="0A304A"/>
                </a:solidFill>
                <a:latin typeface="Nimbus Sans"/>
                <a:ea typeface="Nimbus Sans"/>
                <a:cs typeface="Nimbus Sans"/>
              </a:defRPr>
            </a:pPr>
            <a:r>
              <a:rPr sz="8700" b="1">
                <a:solidFill>
                  <a:srgbClr val="0A304A"/>
                </a:solidFill>
                <a:latin typeface="Nimbus Sans"/>
                <a:ea typeface="Nimbus Sans"/>
                <a:cs typeface="Nimbus Sans"/>
              </a:rPr>
              <a:t>Traineeship</a:t>
            </a:r>
          </a:p>
        </p:txBody>
      </p:sp>
      <p:sp>
        <p:nvSpPr>
          <p:cNvPr id="102" name="Un progetto formativo con un referente nella strut">
            <a:extLst xmlns:a="http://schemas.openxmlformats.org/drawingml/2006/main">
              <a:ext uri="{FF2B5EF4-FFF2-40B4-BE49-F238E27FC236}">
                <a16:creationId xmlns:a16="http://schemas.microsoft.com/office/drawing/2014/main" id="{B2F7DBBC-CDE2-40B3-B103-BA53A972647B}"/>
              </a:ext>
            </a:extLst>
          </p:cNvPr>
          <p:cNvSpPr>
            <a:spLocks xmlns:a="http://schemas.openxmlformats.org/drawingml/2006/main" noGrp="1"/>
          </p:cNvSpPr>
          <p:nvPr/>
        </p:nvSpPr>
        <p:spPr>
          <a:xfrm xmlns:a="http://schemas.openxmlformats.org/drawingml/2006/main">
            <a:off x="1238250" y="2714625"/>
            <a:ext cx="15716250" cy="44577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0">
                <a:solidFill>
                  <a:srgbClr val="284B63"/>
                </a:solidFill>
                <a:latin typeface="Nimbus Sans"/>
                <a:ea typeface="Nimbus Sans"/>
                <a:cs typeface="Nimbus Sans"/>
              </a:defRPr>
            </a:defPPr>
            <a:lvl1pPr>
              <a:buNone/>
              <a:defRPr sz="2300">
                <a:solidFill>
                  <a:srgbClr val="45627A"/>
                </a:solidFill>
                <a:latin typeface="DejaVu Sans"/>
                <a:ea typeface="DejaVu Sans"/>
                <a:cs typeface="DejaVu Sans"/>
              </a:defRPr>
            </a:lvl1pPr>
          </a:lstStyle>
          <a:p xmlns:a="http://schemas.openxmlformats.org/drawingml/2006/main">
            <a:pPr algn="l">
              <a:buNone/>
              <a:defRPr sz="2925" b="0">
                <a:solidFill>
                  <a:srgbClr val="284B63"/>
                </a:solidFill>
                <a:latin typeface="Nimbus Sans"/>
                <a:ea typeface="Nimbus Sans"/>
                <a:cs typeface="Nimbus Sans"/>
              </a:defRPr>
            </a:pPr>
            <a:r>
              <a:rPr sz="2925" b="0">
                <a:solidFill>
                  <a:srgbClr val="284B63"/>
                </a:solidFill>
                <a:latin typeface="Nimbus Sans"/>
                <a:ea typeface="Nimbus Sans"/>
                <a:cs typeface="Nimbus Sans"/>
              </a:rPr>
              <a:t>Un progetto formativo con un referente nella struttura ospitante</a:t>
            </a:r>
          </a:p>
        </p:txBody>
      </p:sp>
      <p:sp>
        <p:nvSpPr>
          <p:cNvPr id="103" name="DOVE">
            <a:extLst xmlns:a="http://schemas.openxmlformats.org/drawingml/2006/main">
              <a:ext uri="{FF2B5EF4-FFF2-40B4-BE49-F238E27FC236}">
                <a16:creationId xmlns:a16="http://schemas.microsoft.com/office/drawing/2014/main" id="{C2DAA3CD-136F-483C-B46E-76934C88D911}"/>
              </a:ext>
            </a:extLst>
          </p:cNvPr>
          <p:cNvSpPr>
            <a:spLocks xmlns:a="http://schemas.openxmlformats.org/drawingml/2006/main" noGrp="1"/>
          </p:cNvSpPr>
          <p:nvPr/>
        </p:nvSpPr>
        <p:spPr>
          <a:xfrm xmlns:a="http://schemas.openxmlformats.org/drawingml/2006/main">
            <a:off x="1219200" y="4476750"/>
            <a:ext cx="6858000" cy="33147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75" b="1">
                <a:solidFill>
                  <a:srgbClr val="076DB7"/>
                </a:solidFill>
                <a:latin typeface="Nimbus Sans"/>
                <a:ea typeface="Nimbus Sans"/>
                <a:cs typeface="Nimbus Sans"/>
              </a:defRPr>
            </a:defPPr>
            <a:lvl1pPr>
              <a:buNone/>
              <a:defRPr sz="3100" b="1">
                <a:solidFill>
                  <a:srgbClr val="0753A6"/>
                </a:solidFill>
                <a:latin typeface="DejaVu Sans"/>
                <a:ea typeface="DejaVu Sans"/>
                <a:cs typeface="DejaVu Sans"/>
              </a:defRPr>
            </a:lvl1pPr>
          </a:lstStyle>
          <a:p xmlns:a="http://schemas.openxmlformats.org/drawingml/2006/main">
            <a:pPr algn="l">
              <a:buNone/>
              <a:defRPr sz="2175" b="1">
                <a:solidFill>
                  <a:srgbClr val="076DB7"/>
                </a:solidFill>
                <a:latin typeface="Nimbus Sans"/>
                <a:ea typeface="Nimbus Sans"/>
                <a:cs typeface="Nimbus Sans"/>
              </a:defRPr>
            </a:pPr>
            <a:r>
              <a:rPr sz="2175" b="1">
                <a:solidFill>
                  <a:srgbClr val="076DB7"/>
                </a:solidFill>
                <a:latin typeface="Nimbus Sans"/>
                <a:ea typeface="Nimbus Sans"/>
                <a:cs typeface="Nimbus Sans"/>
              </a:rPr>
              <a:t>DOVE</a:t>
            </a:r>
          </a:p>
        </p:txBody>
      </p:sp>
      <p:sp>
        <p:nvSpPr>
          <p:cNvPr id="104" name="Università, laboratori, enti di ricercae imprese ">
            <a:extLst xmlns:a="http://schemas.openxmlformats.org/drawingml/2006/main">
              <a:ext uri="{FF2B5EF4-FFF2-40B4-BE49-F238E27FC236}">
                <a16:creationId xmlns:a16="http://schemas.microsoft.com/office/drawing/2014/main" id="{3963DDA4-152B-4BB4-9B42-E0BB9232A63B}"/>
              </a:ext>
            </a:extLst>
          </p:cNvPr>
          <p:cNvSpPr>
            <a:spLocks xmlns:a="http://schemas.openxmlformats.org/drawingml/2006/main" noGrp="1"/>
          </p:cNvSpPr>
          <p:nvPr/>
        </p:nvSpPr>
        <p:spPr>
          <a:xfrm xmlns:a="http://schemas.openxmlformats.org/drawingml/2006/main">
            <a:off x="1219200" y="5448300"/>
            <a:ext cx="7905750" cy="17830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900" b="1">
                <a:solidFill>
                  <a:srgbClr val="0A304A"/>
                </a:solidFill>
                <a:latin typeface="Nimbus Sans"/>
                <a:ea typeface="Nimbus Sans"/>
                <a:cs typeface="Nimbus Sans"/>
              </a:defRPr>
            </a:defPPr>
          </a:lstStyle>
          <a:p xmlns:a="http://schemas.openxmlformats.org/drawingml/2006/main">
            <a:pPr algn="l">
              <a:buNone/>
              <a:defRPr sz="3900" b="1">
                <a:solidFill>
                  <a:srgbClr val="0A304A"/>
                </a:solidFill>
                <a:latin typeface="Nimbus Sans"/>
                <a:ea typeface="Nimbus Sans"/>
                <a:cs typeface="Nimbus Sans"/>
              </a:defRPr>
            </a:pPr>
            <a:r>
              <a:rPr sz="3900" b="1">
                <a:solidFill>
                  <a:srgbClr val="0A304A"/>
                </a:solidFill>
                <a:latin typeface="Nimbus Sans"/>
                <a:ea typeface="Nimbus Sans"/>
                <a:cs typeface="Nimbus Sans"/>
              </a:rPr>
              <a:t>Università, laboratori,</a:t>
            </a:r>
          </a:p>
          <a:p xmlns:a="http://schemas.openxmlformats.org/drawingml/2006/main">
            <a:pPr algn="l">
              <a:buNone/>
              <a:defRPr sz="3900" b="1">
                <a:solidFill>
                  <a:srgbClr val="0A304A"/>
                </a:solidFill>
                <a:latin typeface="Nimbus Sans"/>
                <a:ea typeface="Nimbus Sans"/>
                <a:cs typeface="Nimbus Sans"/>
              </a:defRPr>
            </a:pPr>
            <a:r>
              <a:rPr sz="3900" b="1">
                <a:solidFill>
                  <a:srgbClr val="0A304A"/>
                </a:solidFill>
                <a:latin typeface="Nimbus Sans"/>
                <a:ea typeface="Nimbus Sans"/>
                <a:cs typeface="Nimbus Sans"/>
              </a:rPr>
              <a:t>enti di ricerca e imprese</a:t>
            </a:r>
          </a:p>
          <a:p xmlns:a="http://schemas.openxmlformats.org/drawingml/2006/main">
            <a:pPr algn="l">
              <a:buNone/>
              <a:defRPr sz="3900" b="1">
                <a:solidFill>
                  <a:srgbClr val="0A304A"/>
                </a:solidFill>
                <a:latin typeface="Nimbus Sans"/>
                <a:ea typeface="Nimbus Sans"/>
                <a:cs typeface="Nimbus Sans"/>
              </a:defRPr>
            </a:pPr>
            <a:r>
              <a:rPr sz="3900" b="1">
                <a:solidFill>
                  <a:srgbClr val="0A304A"/>
                </a:solidFill>
                <a:latin typeface="Nimbus Sans"/>
                <a:ea typeface="Nimbus Sans"/>
                <a:cs typeface="Nimbus Sans"/>
              </a:rPr>
              <a:t>pubbliche o private</a:t>
            </a:r>
          </a:p>
        </p:txBody>
      </p:sp>
      <p:sp>
        <p:nvSpPr>
          <p:cNvPr id="105" name="Prima della candidatura">
            <a:extLst xmlns:a="http://schemas.openxmlformats.org/drawingml/2006/main">
              <a:ext uri="{FF2B5EF4-FFF2-40B4-BE49-F238E27FC236}">
                <a16:creationId xmlns:a16="http://schemas.microsoft.com/office/drawing/2014/main" id="{AD4148A6-0761-4BE4-8164-5F157A9D3C8A}"/>
              </a:ext>
            </a:extLst>
          </p:cNvPr>
          <p:cNvSpPr>
            <a:spLocks xmlns:a="http://schemas.openxmlformats.org/drawingml/2006/main" noGrp="1"/>
          </p:cNvSpPr>
          <p:nvPr/>
        </p:nvSpPr>
        <p:spPr>
          <a:xfrm xmlns:a="http://schemas.openxmlformats.org/drawingml/2006/main">
            <a:off x="10191750" y="4438650"/>
            <a:ext cx="6858000" cy="4800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1">
                <a:solidFill>
                  <a:srgbClr val="076DB7"/>
                </a:solidFill>
                <a:latin typeface="Nimbus Sans"/>
                <a:ea typeface="Nimbus Sans"/>
                <a:cs typeface="Nimbus Sans"/>
              </a:defRPr>
            </a:defPPr>
            <a:lvl1pPr>
              <a:buNone/>
              <a:defRPr sz="3300" b="1">
                <a:solidFill>
                  <a:srgbClr val="0753A6"/>
                </a:solidFill>
                <a:latin typeface="DejaVu Sans"/>
                <a:ea typeface="DejaVu Sans"/>
                <a:cs typeface="DejaVu Sans"/>
              </a:defRPr>
            </a:lvl1pPr>
          </a:lstStyle>
          <a:p xmlns:a="http://schemas.openxmlformats.org/drawingml/2006/main">
            <a:pPr algn="l">
              <a:buNone/>
              <a:defRPr sz="3150" b="1">
                <a:solidFill>
                  <a:srgbClr val="076DB7"/>
                </a:solidFill>
                <a:latin typeface="Nimbus Sans"/>
                <a:ea typeface="Nimbus Sans"/>
                <a:cs typeface="Nimbus Sans"/>
              </a:defRPr>
            </a:pPr>
            <a:r>
              <a:rPr sz="3150" b="1">
                <a:solidFill>
                  <a:srgbClr val="076DB7"/>
                </a:solidFill>
                <a:latin typeface="Nimbus Sans"/>
                <a:ea typeface="Nimbus Sans"/>
                <a:cs typeface="Nimbus Sans"/>
              </a:rPr>
              <a:t>Prima della candidatura</a:t>
            </a:r>
          </a:p>
        </p:txBody>
      </p:sp>
      <p:sp>
        <p:nvSpPr>
          <p:cNvPr id="106" name="Attività, periodo e ospitante da concordareTraine">
            <a:extLst xmlns:a="http://schemas.openxmlformats.org/drawingml/2006/main">
              <a:ext uri="{FF2B5EF4-FFF2-40B4-BE49-F238E27FC236}">
                <a16:creationId xmlns:a16="http://schemas.microsoft.com/office/drawing/2014/main" id="{F83737CA-FB0C-464D-83B1-521B26D43D55}"/>
              </a:ext>
            </a:extLst>
          </p:cNvPr>
          <p:cNvSpPr>
            <a:spLocks xmlns:a="http://schemas.openxmlformats.org/drawingml/2006/main" noGrp="1"/>
          </p:cNvSpPr>
          <p:nvPr/>
        </p:nvSpPr>
        <p:spPr>
          <a:xfrm xmlns:a="http://schemas.openxmlformats.org/drawingml/2006/main">
            <a:off x="10191750" y="5514975"/>
            <a:ext cx="6858000" cy="24536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0">
                <a:solidFill>
                  <a:srgbClr val="284B63"/>
                </a:solidFill>
                <a:latin typeface="Nimbus Sans"/>
                <a:ea typeface="Nimbus Sans"/>
                <a:cs typeface="Nimbus Sans"/>
              </a:defRPr>
            </a:defPPr>
          </a:lstStyle>
          <a:p xmlns:a="http://schemas.openxmlformats.org/drawingml/2006/main">
            <a:pPr algn="l">
              <a:buNone/>
              <a:defRPr sz="3300" b="0">
                <a:solidFill>
                  <a:srgbClr val="284B63"/>
                </a:solidFill>
                <a:latin typeface="Nimbus Sans"/>
                <a:ea typeface="Nimbus Sans"/>
                <a:cs typeface="Nimbus Sans"/>
              </a:defRPr>
            </a:pPr>
            <a:r>
              <a:rPr sz="3300" b="0">
                <a:solidFill>
                  <a:srgbClr val="284B63"/>
                </a:solidFill>
                <a:latin typeface="Nimbus Sans"/>
                <a:ea typeface="Nimbus Sans"/>
                <a:cs typeface="Nimbus Sans"/>
              </a:rPr>
              <a:t>Attività, periodo e ospitante</a:t>
            </a:r>
          </a:p>
          <a:p xmlns:a="http://schemas.openxmlformats.org/drawingml/2006/main">
            <a:pPr algn="l">
              <a:buNone/>
              <a:defRPr sz="3300" b="0">
                <a:solidFill>
                  <a:srgbClr val="284B63"/>
                </a:solidFill>
                <a:latin typeface="Nimbus Sans"/>
                <a:ea typeface="Nimbus Sans"/>
                <a:cs typeface="Nimbus Sans"/>
              </a:defRPr>
            </a:pPr>
            <a:r>
              <a:rPr sz="3300" b="0">
                <a:solidFill>
                  <a:srgbClr val="284B63"/>
                </a:solidFill>
                <a:latin typeface="Nimbus Sans"/>
                <a:ea typeface="Nimbus Sans"/>
                <a:cs typeface="Nimbus Sans"/>
              </a:rPr>
              <a:t>da concordare</a:t>
            </a:r>
          </a:p>
          <a:p xmlns:a="http://schemas.openxmlformats.org/drawingml/2006/main">
            <a:pPr>
              <a:buNone/>
              <a:defRPr sz="2900">
                <a:solidFill>
                  <a:srgbClr val="102A43"/>
                </a:solidFill>
                <a:latin typeface="DejaVu Sans"/>
                <a:ea typeface="DejaVu Sans"/>
                <a:cs typeface="DejaVu Sans"/>
              </a:defRPr>
            </a:pPr>
            <a:r>
              <a:t/>
            </a:r>
          </a:p>
          <a:p xmlns:a="http://schemas.openxmlformats.org/drawingml/2006/main">
            <a:pPr algn="l">
              <a:buNone/>
              <a:defRPr sz="3300" b="0">
                <a:solidFill>
                  <a:srgbClr val="284B63"/>
                </a:solidFill>
                <a:latin typeface="Nimbus Sans"/>
                <a:ea typeface="Nimbus Sans"/>
                <a:cs typeface="Nimbus Sans"/>
              </a:defRPr>
            </a:pPr>
            <a:r>
              <a:rPr sz="3300" b="0">
                <a:solidFill>
                  <a:srgbClr val="284B63"/>
                </a:solidFill>
                <a:latin typeface="Nimbus Sans"/>
                <a:ea typeface="Nimbus Sans"/>
                <a:cs typeface="Nimbus Sans"/>
              </a:rPr>
              <a:t>Traineeship Proposal Form</a:t>
            </a:r>
          </a:p>
          <a:p xmlns:a="http://schemas.openxmlformats.org/drawingml/2006/main">
            <a:pPr algn="l">
              <a:buNone/>
              <a:defRPr sz="3300" b="0">
                <a:solidFill>
                  <a:srgbClr val="284B63"/>
                </a:solidFill>
                <a:latin typeface="Nimbus Sans"/>
                <a:ea typeface="Nimbus Sans"/>
                <a:cs typeface="Nimbus Sans"/>
              </a:defRPr>
            </a:pPr>
            <a:r>
              <a:rPr sz="3300" b="0">
                <a:solidFill>
                  <a:srgbClr val="284B63"/>
                </a:solidFill>
                <a:latin typeface="Nimbus Sans"/>
                <a:ea typeface="Nimbus Sans"/>
                <a:cs typeface="Nimbus Sans"/>
              </a:rPr>
              <a:t>da preparare</a:t>
            </a:r>
          </a:p>
        </p:txBody>
      </p:sp>
      <p:sp>
        <p:nvSpPr>
          <p:cNvPr id="107" name="Le destinazioni per traineeship non coincidono nec">
            <a:extLst xmlns:a="http://schemas.openxmlformats.org/drawingml/2006/main">
              <a:ext uri="{FF2B5EF4-FFF2-40B4-BE49-F238E27FC236}">
                <a16:creationId xmlns:a16="http://schemas.microsoft.com/office/drawing/2014/main" id="{6D3EB569-EFFD-4A45-8F96-58ED2D19746A}"/>
              </a:ext>
            </a:extLst>
          </p:cNvPr>
          <p:cNvSpPr>
            <a:spLocks xmlns:a="http://schemas.openxmlformats.org/drawingml/2006/main" noGrp="1"/>
          </p:cNvSpPr>
          <p:nvPr/>
        </p:nvSpPr>
        <p:spPr>
          <a:xfrm xmlns:a="http://schemas.openxmlformats.org/drawingml/2006/main">
            <a:off x="1219200" y="9239250"/>
            <a:ext cx="1438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75" b="0">
                <a:solidFill>
                  <a:srgbClr val="526C7F"/>
                </a:solidFill>
                <a:latin typeface="Nimbus Sans"/>
                <a:ea typeface="Nimbus Sans"/>
                <a:cs typeface="Nimbus Sans"/>
              </a:defRPr>
            </a:pPr>
            <a:r>
              <a:rPr sz="1875" b="0">
                <a:solidFill>
                  <a:srgbClr val="526C7F"/>
                </a:solidFill>
                <a:latin typeface="Nimbus Sans"/>
                <a:ea typeface="Nimbus Sans"/>
                <a:cs typeface="Nimbus Sans"/>
              </a:rPr>
              <a:t>Le destinazioni per traineeship non coincidono necessariamente con l’elenco delle sedi per studio.</a:t>
            </a:r>
          </a:p>
        </p:txBody>
      </p:sp>
      <p:sp>
        <p:nvSpPr>
          <p:cNvPr id="108" name="04">
            <a:extLst xmlns:a="http://schemas.openxmlformats.org/drawingml/2006/main">
              <a:ext uri="{FF2B5EF4-FFF2-40B4-BE49-F238E27FC236}">
                <a16:creationId xmlns:a16="http://schemas.microsoft.com/office/drawing/2014/main" id="{790FA5D1-13EF-440A-9957-FC099F1165D0}"/>
              </a:ext>
            </a:extLst>
          </p:cNvPr>
          <p:cNvSpPr>
            <a:spLocks xmlns:a="http://schemas.openxmlformats.org/drawingml/2006/main" noGrp="1"/>
          </p:cNvSpPr>
          <p:nvPr/>
        </p:nvSpPr>
        <p:spPr>
          <a:xfrm xmlns:a="http://schemas.openxmlformats.org/drawingml/2006/main">
            <a:off x="16687800" y="9467850"/>
            <a:ext cx="66675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00" b="1">
                <a:solidFill>
                  <a:srgbClr val="526C7F"/>
                </a:solidFill>
                <a:latin typeface="Nimbus Sans"/>
                <a:ea typeface="Nimbus Sans"/>
                <a:cs typeface="Nimbus Sans"/>
              </a:defRPr>
            </a:pPr>
            <a:r>
              <a:rPr sz="1800" b="1">
                <a:solidFill>
                  <a:srgbClr val="526C7F"/>
                </a:solidFill>
                <a:latin typeface="Nimbus Sans"/>
                <a:ea typeface="Nimbus Sans"/>
                <a:cs typeface="Nimbus Sans"/>
              </a:rPr>
              <a:t>04</a:t>
            </a:r>
          </a:p>
        </p:txBody>
      </p:sp>
    </p:spTree>
    <p:extLst>
      <p:ext uri="{BB962C8B-B14F-4D97-AF65-F5344CB8AC3E}">
        <p14:creationId xmlns:p14="http://schemas.microsoft.com/office/powerpoint/2010/main" val="1512935365"/>
      </p:ext>
    </p:extLst>
  </p:cSld>
</p:sld>
</file>

<file path=ppt/slides/slide5.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2" name="Posso candidarmi?">
            <a:extLst xmlns:a="http://schemas.openxmlformats.org/drawingml/2006/main">
              <a:ext uri="{FF2B5EF4-FFF2-40B4-BE49-F238E27FC236}">
                <a16:creationId xmlns:a16="http://schemas.microsoft.com/office/drawing/2014/main" id="{54E12A6E-E376-4419-8010-275C24516C5C}"/>
              </a:ext>
            </a:extLst>
          </p:cNvPr>
          <p:cNvSpPr>
            <a:spLocks xmlns:a="http://schemas.openxmlformats.org/drawingml/2006/main" noGrp="1"/>
          </p:cNvSpPr>
          <p:nvPr/>
        </p:nvSpPr>
        <p:spPr>
          <a:xfrm xmlns:a="http://schemas.openxmlformats.org/drawingml/2006/main">
            <a:off x="1219200" y="990600"/>
            <a:ext cx="15811500" cy="8686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700" b="1">
                <a:solidFill>
                  <a:srgbClr val="0A304A"/>
                </a:solidFill>
                <a:latin typeface="Nimbus Sans"/>
                <a:ea typeface="Nimbus Sans"/>
                <a:cs typeface="Nimbus Sans"/>
              </a:defRPr>
            </a:defPPr>
            <a:lvl1pPr>
              <a:buNone/>
              <a:defRPr sz="4900" b="1">
                <a:solidFill>
                  <a:srgbClr val="102A43"/>
                </a:solidFill>
                <a:latin typeface="DejaVu Sans"/>
                <a:ea typeface="DejaVu Sans"/>
                <a:cs typeface="DejaVu Sans"/>
              </a:defRPr>
            </a:lvl1pPr>
          </a:lstStyle>
          <a:p xmlns:a="http://schemas.openxmlformats.org/drawingml/2006/main">
            <a:pPr algn="l">
              <a:buNone/>
              <a:defRPr sz="5700" b="1">
                <a:solidFill>
                  <a:srgbClr val="0A304A"/>
                </a:solidFill>
                <a:latin typeface="Nimbus Sans"/>
                <a:ea typeface="Nimbus Sans"/>
                <a:cs typeface="Nimbus Sans"/>
              </a:defRPr>
            </a:pPr>
            <a:r>
              <a:rPr sz="5700" b="1">
                <a:solidFill>
                  <a:srgbClr val="0A304A"/>
                </a:solidFill>
                <a:latin typeface="Nimbus Sans"/>
                <a:ea typeface="Nimbus Sans"/>
                <a:cs typeface="Nimbus Sans"/>
              </a:rPr>
              <a:t>Posso candidarmi?</a:t>
            </a:r>
          </a:p>
        </p:txBody>
      </p:sp>
      <p:sp>
        <p:nvSpPr>
          <p:cNvPr id="113" name="Requisiti specifici di Fisica nel bando 2026, per ">
            <a:extLst xmlns:a="http://schemas.openxmlformats.org/drawingml/2006/main">
              <a:ext uri="{FF2B5EF4-FFF2-40B4-BE49-F238E27FC236}">
                <a16:creationId xmlns:a16="http://schemas.microsoft.com/office/drawing/2014/main" id="{8A95C099-5A76-42ED-95DC-BA25AFE48853}"/>
              </a:ext>
            </a:extLst>
          </p:cNvPr>
          <p:cNvSpPr>
            <a:spLocks xmlns:a="http://schemas.openxmlformats.org/drawingml/2006/main" noGrp="1"/>
          </p:cNvSpPr>
          <p:nvPr/>
        </p:nvSpPr>
        <p:spPr>
          <a:xfrm xmlns:a="http://schemas.openxmlformats.org/drawingml/2006/main">
            <a:off x="1238250" y="2333625"/>
            <a:ext cx="15716250" cy="4114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700" b="0">
                <a:solidFill>
                  <a:srgbClr val="526C7F"/>
                </a:solidFill>
                <a:latin typeface="Nimbus Sans"/>
                <a:ea typeface="Nimbus Sans"/>
                <a:cs typeface="Nimbus Sans"/>
              </a:defRPr>
            </a:defPPr>
            <a:lvl1pPr>
              <a:buNone/>
              <a:defRPr sz="2300">
                <a:solidFill>
                  <a:srgbClr val="45627A"/>
                </a:solidFill>
                <a:latin typeface="DejaVu Sans"/>
                <a:ea typeface="DejaVu Sans"/>
                <a:cs typeface="DejaVu Sans"/>
              </a:defRPr>
            </a:lvl1pPr>
          </a:lstStyle>
          <a:p xmlns:a="http://schemas.openxmlformats.org/drawingml/2006/main">
            <a:pPr algn="l">
              <a:buNone/>
              <a:defRPr sz="2700" b="0">
                <a:solidFill>
                  <a:srgbClr val="526C7F"/>
                </a:solidFill>
                <a:latin typeface="Nimbus Sans"/>
                <a:ea typeface="Nimbus Sans"/>
                <a:cs typeface="Nimbus Sans"/>
              </a:defRPr>
            </a:pPr>
            <a:r>
              <a:rPr sz="2700" b="0">
                <a:solidFill>
                  <a:srgbClr val="526C7F"/>
                </a:solidFill>
                <a:latin typeface="Nimbus Sans"/>
                <a:ea typeface="Nimbus Sans"/>
                <a:cs typeface="Nimbus Sans"/>
              </a:rPr>
              <a:t>Requisiti specifici di Fisica nel bando 2026, per studio e traineeship</a:t>
            </a:r>
          </a:p>
        </p:txBody>
      </p:sp>
      <p:sp>
        <p:nvSpPr>
          <p:cNvPr id="114" name="60 CFU">
            <a:extLst xmlns:a="http://schemas.openxmlformats.org/drawingml/2006/main">
              <a:ext uri="{FF2B5EF4-FFF2-40B4-BE49-F238E27FC236}">
                <a16:creationId xmlns:a16="http://schemas.microsoft.com/office/drawing/2014/main" id="{AE051B1F-81DD-48F2-8D26-52105C82D336}"/>
              </a:ext>
            </a:extLst>
          </p:cNvPr>
          <p:cNvSpPr>
            <a:spLocks xmlns:a="http://schemas.openxmlformats.org/drawingml/2006/main" noGrp="1"/>
          </p:cNvSpPr>
          <p:nvPr/>
        </p:nvSpPr>
        <p:spPr>
          <a:xfrm xmlns:a="http://schemas.openxmlformats.org/drawingml/2006/main">
            <a:off x="1219200" y="4552950"/>
            <a:ext cx="7620000" cy="18973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450" b="1">
                <a:solidFill>
                  <a:srgbClr val="076DB7"/>
                </a:solidFill>
                <a:latin typeface="Nimbus Sans"/>
                <a:ea typeface="Nimbus Sans"/>
                <a:cs typeface="Nimbus Sans"/>
              </a:defRPr>
            </a:defPPr>
            <a:lvl1pPr>
              <a:buNone/>
              <a:defRPr sz="9000" b="1">
                <a:solidFill>
                  <a:srgbClr val="0753A6"/>
                </a:solidFill>
                <a:latin typeface="DejaVu Sans"/>
                <a:ea typeface="DejaVu Sans"/>
                <a:cs typeface="DejaVu Sans"/>
              </a:defRPr>
            </a:lvl1pPr>
          </a:lstStyle>
          <a:p xmlns:a="http://schemas.openxmlformats.org/drawingml/2006/main">
            <a:pPr algn="l">
              <a:buNone/>
              <a:defRPr sz="12450" b="1">
                <a:solidFill>
                  <a:srgbClr val="076DB7"/>
                </a:solidFill>
                <a:latin typeface="Nimbus Sans"/>
                <a:ea typeface="Nimbus Sans"/>
                <a:cs typeface="Nimbus Sans"/>
              </a:defRPr>
            </a:pPr>
            <a:r>
              <a:rPr sz="12450" b="1">
                <a:solidFill>
                  <a:srgbClr val="076DB7"/>
                </a:solidFill>
                <a:latin typeface="Nimbus Sans"/>
                <a:ea typeface="Nimbus Sans"/>
                <a:cs typeface="Nimbus Sans"/>
              </a:rPr>
              <a:t>60 CFU</a:t>
            </a:r>
          </a:p>
        </p:txBody>
      </p:sp>
      <p:sp>
        <p:nvSpPr>
          <p:cNvPr id="115" name="LAUREA TRIENNALE">
            <a:extLst xmlns:a="http://schemas.openxmlformats.org/drawingml/2006/main">
              <a:ext uri="{FF2B5EF4-FFF2-40B4-BE49-F238E27FC236}">
                <a16:creationId xmlns:a16="http://schemas.microsoft.com/office/drawing/2014/main" id="{4B06D29F-05B8-445D-B522-DFCF64AFAD77}"/>
              </a:ext>
            </a:extLst>
          </p:cNvPr>
          <p:cNvSpPr>
            <a:spLocks xmlns:a="http://schemas.openxmlformats.org/drawingml/2006/main" noGrp="1"/>
          </p:cNvSpPr>
          <p:nvPr/>
        </p:nvSpPr>
        <p:spPr>
          <a:xfrm xmlns:a="http://schemas.openxmlformats.org/drawingml/2006/main">
            <a:off x="1219200" y="3857625"/>
            <a:ext cx="7429500" cy="3657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1">
                <a:solidFill>
                  <a:srgbClr val="076DB7"/>
                </a:solidFill>
                <a:latin typeface="Nimbus Sans"/>
                <a:ea typeface="Nimbus Sans"/>
                <a:cs typeface="Nimbus Sans"/>
              </a:defRPr>
            </a:defPPr>
            <a:lvl1pPr>
              <a:buNone/>
              <a:defRPr sz="2100" b="1">
                <a:solidFill>
                  <a:srgbClr val="102A43"/>
                </a:solidFill>
                <a:latin typeface="DejaVu Sans"/>
                <a:ea typeface="DejaVu Sans"/>
                <a:cs typeface="DejaVu Sans"/>
              </a:defRPr>
            </a:lvl1pPr>
          </a:lstStyle>
          <a:p xmlns:a="http://schemas.openxmlformats.org/drawingml/2006/main">
            <a:pPr algn="l">
              <a:buNone/>
              <a:defRPr sz="2400" b="1">
                <a:solidFill>
                  <a:srgbClr val="076DB7"/>
                </a:solidFill>
                <a:latin typeface="Nimbus Sans"/>
                <a:ea typeface="Nimbus Sans"/>
                <a:cs typeface="Nimbus Sans"/>
              </a:defRPr>
            </a:pPr>
            <a:r>
              <a:rPr sz="2400" b="1">
                <a:solidFill>
                  <a:srgbClr val="076DB7"/>
                </a:solidFill>
                <a:latin typeface="Nimbus Sans"/>
                <a:ea typeface="Nimbus Sans"/>
                <a:cs typeface="Nimbus Sans"/>
              </a:rPr>
              <a:t>LAUREA TRIENNALE</a:t>
            </a:r>
          </a:p>
        </p:txBody>
      </p:sp>
      <p:sp>
        <p:nvSpPr>
          <p:cNvPr id="116" name="Acquisiti al momentodella presentazione della dom">
            <a:extLst xmlns:a="http://schemas.openxmlformats.org/drawingml/2006/main">
              <a:ext uri="{FF2B5EF4-FFF2-40B4-BE49-F238E27FC236}">
                <a16:creationId xmlns:a16="http://schemas.microsoft.com/office/drawing/2014/main" id="{826EFF6F-9A72-40C4-B599-A28826F3C11F}"/>
              </a:ext>
            </a:extLst>
          </p:cNvPr>
          <p:cNvSpPr>
            <a:spLocks xmlns:a="http://schemas.openxmlformats.org/drawingml/2006/main" noGrp="1"/>
          </p:cNvSpPr>
          <p:nvPr/>
        </p:nvSpPr>
        <p:spPr>
          <a:xfrm xmlns:a="http://schemas.openxmlformats.org/drawingml/2006/main">
            <a:off x="1219200" y="7239000"/>
            <a:ext cx="7429500" cy="9829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225" b="0">
                <a:solidFill>
                  <a:srgbClr val="284B63"/>
                </a:solidFill>
                <a:latin typeface="Nimbus Sans"/>
                <a:ea typeface="Nimbus Sans"/>
                <a:cs typeface="Nimbus Sans"/>
              </a:defRPr>
            </a:defPPr>
          </a:lstStyle>
          <a:p xmlns:a="http://schemas.openxmlformats.org/drawingml/2006/main">
            <a:pPr algn="l">
              <a:buNone/>
              <a:defRPr sz="3225" b="0">
                <a:solidFill>
                  <a:srgbClr val="284B63"/>
                </a:solidFill>
                <a:latin typeface="Nimbus Sans"/>
                <a:ea typeface="Nimbus Sans"/>
                <a:cs typeface="Nimbus Sans"/>
              </a:defRPr>
            </a:pPr>
            <a:r>
              <a:rPr sz="3225" b="0">
                <a:solidFill>
                  <a:srgbClr val="284B63"/>
                </a:solidFill>
                <a:latin typeface="Nimbus Sans"/>
                <a:ea typeface="Nimbus Sans"/>
                <a:cs typeface="Nimbus Sans"/>
              </a:rPr>
              <a:t>Acquisiti al momento</a:t>
            </a:r>
          </a:p>
          <a:p xmlns:a="http://schemas.openxmlformats.org/drawingml/2006/main">
            <a:pPr algn="l">
              <a:buNone/>
              <a:defRPr sz="3225" b="0">
                <a:solidFill>
                  <a:srgbClr val="284B63"/>
                </a:solidFill>
                <a:latin typeface="Nimbus Sans"/>
                <a:ea typeface="Nimbus Sans"/>
                <a:cs typeface="Nimbus Sans"/>
              </a:defRPr>
            </a:pPr>
            <a:r>
              <a:rPr sz="3225" b="0">
                <a:solidFill>
                  <a:srgbClr val="284B63"/>
                </a:solidFill>
                <a:latin typeface="Nimbus Sans"/>
                <a:ea typeface="Nimbus Sans"/>
                <a:cs typeface="Nimbus Sans"/>
              </a:rPr>
              <a:t>della presentazione della domanda</a:t>
            </a:r>
          </a:p>
        </p:txBody>
      </p:sp>
      <p:sp>
        <p:nvSpPr>
          <p:cNvPr id="117" name="LAUREA MAGISTRALE">
            <a:extLst xmlns:a="http://schemas.openxmlformats.org/drawingml/2006/main">
              <a:ext uri="{FF2B5EF4-FFF2-40B4-BE49-F238E27FC236}">
                <a16:creationId xmlns:a16="http://schemas.microsoft.com/office/drawing/2014/main" id="{D7A875ED-A54A-4355-AF8C-0588B2922EA2}"/>
              </a:ext>
            </a:extLst>
          </p:cNvPr>
          <p:cNvSpPr>
            <a:spLocks xmlns:a="http://schemas.openxmlformats.org/drawingml/2006/main" noGrp="1"/>
          </p:cNvSpPr>
          <p:nvPr/>
        </p:nvSpPr>
        <p:spPr>
          <a:xfrm xmlns:a="http://schemas.openxmlformats.org/drawingml/2006/main">
            <a:off x="10191750" y="3857625"/>
            <a:ext cx="7429500" cy="3657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00" b="1">
                <a:solidFill>
                  <a:srgbClr val="076DB7"/>
                </a:solidFill>
                <a:latin typeface="Nimbus Sans"/>
                <a:ea typeface="Nimbus Sans"/>
                <a:cs typeface="Nimbus Sans"/>
              </a:defRPr>
            </a:defPPr>
            <a:lvl1pPr>
              <a:buNone/>
              <a:defRPr sz="2100" b="1">
                <a:solidFill>
                  <a:srgbClr val="102A43"/>
                </a:solidFill>
                <a:latin typeface="DejaVu Sans"/>
                <a:ea typeface="DejaVu Sans"/>
                <a:cs typeface="DejaVu Sans"/>
              </a:defRPr>
            </a:lvl1pPr>
          </a:lstStyle>
          <a:p xmlns:a="http://schemas.openxmlformats.org/drawingml/2006/main">
            <a:pPr algn="l">
              <a:buNone/>
              <a:defRPr sz="2400" b="1">
                <a:solidFill>
                  <a:srgbClr val="076DB7"/>
                </a:solidFill>
                <a:latin typeface="Nimbus Sans"/>
                <a:ea typeface="Nimbus Sans"/>
                <a:cs typeface="Nimbus Sans"/>
              </a:defRPr>
            </a:pPr>
            <a:r>
              <a:rPr sz="2400" b="1">
                <a:solidFill>
                  <a:srgbClr val="076DB7"/>
                </a:solidFill>
                <a:latin typeface="Nimbus Sans"/>
                <a:ea typeface="Nimbus Sans"/>
                <a:cs typeface="Nimbus Sans"/>
              </a:rPr>
              <a:t>LAUREA MAGISTRALE</a:t>
            </a:r>
          </a:p>
        </p:txBody>
      </p:sp>
      <p:sp>
        <p:nvSpPr>
          <p:cNvPr id="118" name="Nessun particolarerequisito di merito">
            <a:extLst xmlns:a="http://schemas.openxmlformats.org/drawingml/2006/main">
              <a:ext uri="{FF2B5EF4-FFF2-40B4-BE49-F238E27FC236}">
                <a16:creationId xmlns:a16="http://schemas.microsoft.com/office/drawing/2014/main" id="{A0CB5487-C998-4526-B6F6-9BFDB00C87E4}"/>
              </a:ext>
            </a:extLst>
          </p:cNvPr>
          <p:cNvSpPr>
            <a:spLocks xmlns:a="http://schemas.openxmlformats.org/drawingml/2006/main" noGrp="1"/>
          </p:cNvSpPr>
          <p:nvPr/>
        </p:nvSpPr>
        <p:spPr>
          <a:xfrm xmlns:a="http://schemas.openxmlformats.org/drawingml/2006/main">
            <a:off x="10191750" y="4819650"/>
            <a:ext cx="6858000" cy="13487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425" b="1">
                <a:solidFill>
                  <a:srgbClr val="0A304A"/>
                </a:solidFill>
                <a:latin typeface="Nimbus Sans"/>
                <a:ea typeface="Nimbus Sans"/>
                <a:cs typeface="Nimbus Sans"/>
              </a:defRPr>
            </a:defPPr>
          </a:lstStyle>
          <a:p xmlns:a="http://schemas.openxmlformats.org/drawingml/2006/main">
            <a:pPr algn="l">
              <a:buNone/>
              <a:defRPr sz="4425" b="1">
                <a:solidFill>
                  <a:srgbClr val="0A304A"/>
                </a:solidFill>
                <a:latin typeface="Nimbus Sans"/>
                <a:ea typeface="Nimbus Sans"/>
                <a:cs typeface="Nimbus Sans"/>
              </a:defRPr>
            </a:pPr>
            <a:r>
              <a:rPr sz="4425" b="1">
                <a:solidFill>
                  <a:srgbClr val="0A304A"/>
                </a:solidFill>
                <a:latin typeface="Nimbus Sans"/>
                <a:ea typeface="Nimbus Sans"/>
                <a:cs typeface="Nimbus Sans"/>
              </a:rPr>
              <a:t>Nessun particolare</a:t>
            </a:r>
          </a:p>
          <a:p xmlns:a="http://schemas.openxmlformats.org/drawingml/2006/main">
            <a:pPr algn="l">
              <a:buNone/>
              <a:defRPr sz="4425" b="1">
                <a:solidFill>
                  <a:srgbClr val="0A304A"/>
                </a:solidFill>
                <a:latin typeface="Nimbus Sans"/>
                <a:ea typeface="Nimbus Sans"/>
                <a:cs typeface="Nimbus Sans"/>
              </a:defRPr>
            </a:pPr>
            <a:r>
              <a:rPr sz="4425" b="1">
                <a:solidFill>
                  <a:srgbClr val="0A304A"/>
                </a:solidFill>
                <a:latin typeface="Nimbus Sans"/>
                <a:ea typeface="Nimbus Sans"/>
                <a:cs typeface="Nimbus Sans"/>
              </a:rPr>
              <a:t>requisito di merito</a:t>
            </a:r>
          </a:p>
        </p:txBody>
      </p:sp>
      <p:sp>
        <p:nvSpPr>
          <p:cNvPr id="119" name="Restano i requisiti generalie quelli della sede o">
            <a:extLst xmlns:a="http://schemas.openxmlformats.org/drawingml/2006/main">
              <a:ext uri="{FF2B5EF4-FFF2-40B4-BE49-F238E27FC236}">
                <a16:creationId xmlns:a16="http://schemas.microsoft.com/office/drawing/2014/main" id="{B19D6852-D63E-453F-BE4D-629026BE4C21}"/>
              </a:ext>
            </a:extLst>
          </p:cNvPr>
          <p:cNvSpPr>
            <a:spLocks xmlns:a="http://schemas.openxmlformats.org/drawingml/2006/main" noGrp="1"/>
          </p:cNvSpPr>
          <p:nvPr/>
        </p:nvSpPr>
        <p:spPr>
          <a:xfrm xmlns:a="http://schemas.openxmlformats.org/drawingml/2006/main">
            <a:off x="10191750" y="7239000"/>
            <a:ext cx="7048500" cy="9601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0">
                <a:solidFill>
                  <a:srgbClr val="284B63"/>
                </a:solidFill>
                <a:latin typeface="Nimbus Sans"/>
                <a:ea typeface="Nimbus Sans"/>
                <a:cs typeface="Nimbus Sans"/>
              </a:defRPr>
            </a:defPPr>
          </a:lstStyle>
          <a:p xmlns:a="http://schemas.openxmlformats.org/drawingml/2006/main">
            <a:pPr algn="l">
              <a:buNone/>
              <a:defRPr sz="3150" b="0">
                <a:solidFill>
                  <a:srgbClr val="284B63"/>
                </a:solidFill>
                <a:latin typeface="Nimbus Sans"/>
                <a:ea typeface="Nimbus Sans"/>
                <a:cs typeface="Nimbus Sans"/>
              </a:defRPr>
            </a:pPr>
            <a:r>
              <a:rPr sz="3150" b="0">
                <a:solidFill>
                  <a:srgbClr val="284B63"/>
                </a:solidFill>
                <a:latin typeface="Nimbus Sans"/>
                <a:ea typeface="Nimbus Sans"/>
                <a:cs typeface="Nimbus Sans"/>
              </a:rPr>
              <a:t>Restano i requisiti generali</a:t>
            </a:r>
          </a:p>
          <a:p xmlns:a="http://schemas.openxmlformats.org/drawingml/2006/main">
            <a:pPr algn="l">
              <a:buNone/>
              <a:defRPr sz="3150" b="0">
                <a:solidFill>
                  <a:srgbClr val="284B63"/>
                </a:solidFill>
                <a:latin typeface="Nimbus Sans"/>
                <a:ea typeface="Nimbus Sans"/>
                <a:cs typeface="Nimbus Sans"/>
              </a:defRPr>
            </a:pPr>
            <a:r>
              <a:rPr sz="3150" b="0">
                <a:solidFill>
                  <a:srgbClr val="284B63"/>
                </a:solidFill>
                <a:latin typeface="Nimbus Sans"/>
                <a:ea typeface="Nimbus Sans"/>
                <a:cs typeface="Nimbus Sans"/>
              </a:rPr>
              <a:t>e quelli della sede ospitante</a:t>
            </a:r>
          </a:p>
        </p:txBody>
      </p:sp>
      <p:sp>
        <p:nvSpPr>
          <p:cNvPr id="120" name="Riferimento: Allegato 1 al bando 2026. Verifica se">
            <a:extLst xmlns:a="http://schemas.openxmlformats.org/drawingml/2006/main">
              <a:ext uri="{FF2B5EF4-FFF2-40B4-BE49-F238E27FC236}">
                <a16:creationId xmlns:a16="http://schemas.microsoft.com/office/drawing/2014/main" id="{01992CC6-7D9F-4C15-9D0F-CEA060E5CFBD}"/>
              </a:ext>
            </a:extLst>
          </p:cNvPr>
          <p:cNvSpPr>
            <a:spLocks xmlns:a="http://schemas.openxmlformats.org/drawingml/2006/main" noGrp="1"/>
          </p:cNvSpPr>
          <p:nvPr/>
        </p:nvSpPr>
        <p:spPr>
          <a:xfrm xmlns:a="http://schemas.openxmlformats.org/drawingml/2006/main">
            <a:off x="1219200" y="9239250"/>
            <a:ext cx="1438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75" b="0">
                <a:solidFill>
                  <a:srgbClr val="526C7F"/>
                </a:solidFill>
                <a:latin typeface="Nimbus Sans"/>
                <a:ea typeface="Nimbus Sans"/>
                <a:cs typeface="Nimbus Sans"/>
              </a:defRPr>
            </a:pPr>
            <a:r>
              <a:rPr sz="1875" b="0">
                <a:solidFill>
                  <a:srgbClr val="526C7F"/>
                </a:solidFill>
                <a:latin typeface="Nimbus Sans"/>
                <a:ea typeface="Nimbus Sans"/>
                <a:cs typeface="Nimbus Sans"/>
              </a:rPr>
              <a:t>Riferimento: Allegato 1 al bando 2026. Verifica sempre il bando al quale ti candidi.</a:t>
            </a:r>
          </a:p>
        </p:txBody>
      </p:sp>
      <p:sp>
        <p:nvSpPr>
          <p:cNvPr id="121" name="05">
            <a:extLst xmlns:a="http://schemas.openxmlformats.org/drawingml/2006/main">
              <a:ext uri="{FF2B5EF4-FFF2-40B4-BE49-F238E27FC236}">
                <a16:creationId xmlns:a16="http://schemas.microsoft.com/office/drawing/2014/main" id="{02B4D3E8-3164-412C-AA00-0BF4D227BB19}"/>
              </a:ext>
            </a:extLst>
          </p:cNvPr>
          <p:cNvSpPr>
            <a:spLocks xmlns:a="http://schemas.openxmlformats.org/drawingml/2006/main" noGrp="1"/>
          </p:cNvSpPr>
          <p:nvPr/>
        </p:nvSpPr>
        <p:spPr>
          <a:xfrm xmlns:a="http://schemas.openxmlformats.org/drawingml/2006/main">
            <a:off x="16687800" y="9467850"/>
            <a:ext cx="66675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00" b="1">
                <a:solidFill>
                  <a:srgbClr val="526C7F"/>
                </a:solidFill>
                <a:latin typeface="Nimbus Sans"/>
                <a:ea typeface="Nimbus Sans"/>
                <a:cs typeface="Nimbus Sans"/>
              </a:defRPr>
            </a:pPr>
            <a:r>
              <a:rPr sz="1800" b="1">
                <a:solidFill>
                  <a:srgbClr val="526C7F"/>
                </a:solidFill>
                <a:latin typeface="Nimbus Sans"/>
                <a:ea typeface="Nimbus Sans"/>
                <a:cs typeface="Nimbus Sans"/>
              </a:rPr>
              <a:t>05</a:t>
            </a:r>
          </a:p>
        </p:txBody>
      </p:sp>
    </p:spTree>
    <p:extLst>
      <p:ext uri="{BB962C8B-B14F-4D97-AF65-F5344CB8AC3E}">
        <p14:creationId xmlns:p14="http://schemas.microsoft.com/office/powerpoint/2010/main" val="1692034170"/>
      </p:ext>
    </p:extLst>
  </p:cSld>
</p:sld>
</file>

<file path=ppt/slides/slide6.xml><?xml version="1.0" encoding="utf-8"?>
<p:sld xmlns:p="http://schemas.openxmlformats.org/presentationml/2006/main" showMasterSp="1">
  <p:cSld>
    <p:bg>
      <p:bgPr>
        <a:solidFill xmlns:a="http://schemas.openxmlformats.org/drawingml/2006/main">
          <a:srgbClr val="082C46"/>
        </a:solidFill>
      </p:bgPr>
    </p:bg>
    <p:spTree>
      <p:nvGrpSpPr>
        <p:cNvPr id="1" name=""/>
        <p:cNvGrpSpPr/>
        <p:nvPr/>
      </p:nvGrpSpPr>
      <p:grpSpPr>
        <a:xfrm xmlns:a="http://schemas.openxmlformats.org/drawingml/2006/main"/>
      </p:grpSpPr>
      <p:sp>
        <p:nvSpPr>
          <p:cNvPr id="125" name="Quanto può durare la mobilità?">
            <a:extLst xmlns:a="http://schemas.openxmlformats.org/drawingml/2006/main">
              <a:ext uri="{FF2B5EF4-FFF2-40B4-BE49-F238E27FC236}">
                <a16:creationId xmlns:a16="http://schemas.microsoft.com/office/drawing/2014/main" id="{F8C706F4-309D-450E-9C1C-EF1435D9B507}"/>
              </a:ext>
            </a:extLst>
          </p:cNvPr>
          <p:cNvSpPr>
            <a:spLocks xmlns:a="http://schemas.openxmlformats.org/drawingml/2006/main" noGrp="1"/>
          </p:cNvSpPr>
          <p:nvPr/>
        </p:nvSpPr>
        <p:spPr>
          <a:xfrm xmlns:a="http://schemas.openxmlformats.org/drawingml/2006/main">
            <a:off x="1219200" y="990600"/>
            <a:ext cx="15811500" cy="8686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700" b="1">
                <a:solidFill>
                  <a:srgbClr val="FFFFFF"/>
                </a:solidFill>
                <a:latin typeface="Nimbus Sans"/>
                <a:ea typeface="Nimbus Sans"/>
                <a:cs typeface="Nimbus Sans"/>
              </a:defRPr>
            </a:defPPr>
            <a:lvl1pPr>
              <a:buNone/>
              <a:defRPr sz="4900" b="1">
                <a:solidFill>
                  <a:srgbClr val="102A43"/>
                </a:solidFill>
                <a:latin typeface="DejaVu Sans"/>
                <a:ea typeface="DejaVu Sans"/>
                <a:cs typeface="DejaVu Sans"/>
              </a:defRPr>
            </a:lvl1pPr>
          </a:lstStyle>
          <a:p xmlns:a="http://schemas.openxmlformats.org/drawingml/2006/main">
            <a:pPr algn="l">
              <a:buNone/>
              <a:defRPr sz="5700" b="1">
                <a:solidFill>
                  <a:srgbClr val="FFFFFF"/>
                </a:solidFill>
                <a:latin typeface="Nimbus Sans"/>
                <a:ea typeface="Nimbus Sans"/>
                <a:cs typeface="Nimbus Sans"/>
              </a:defRPr>
            </a:pPr>
            <a:r>
              <a:rPr sz="5700" b="1">
                <a:solidFill>
                  <a:srgbClr val="FFFFFF"/>
                </a:solidFill>
                <a:latin typeface="Nimbus Sans"/>
                <a:ea typeface="Nimbus Sans"/>
                <a:cs typeface="Nimbus Sans"/>
              </a:rPr>
              <a:t>Quanto può durare la mobilità?</a:t>
            </a:r>
          </a:p>
        </p:txBody>
      </p:sp>
      <p:sp>
        <p:nvSpPr>
          <p:cNvPr id="126" name="MOBILITÀ LUNGA">
            <a:extLst xmlns:a="http://schemas.openxmlformats.org/drawingml/2006/main">
              <a:ext uri="{FF2B5EF4-FFF2-40B4-BE49-F238E27FC236}">
                <a16:creationId xmlns:a16="http://schemas.microsoft.com/office/drawing/2014/main" id="{48712D30-3493-4745-9925-07ADE2153934}"/>
              </a:ext>
            </a:extLst>
          </p:cNvPr>
          <p:cNvSpPr>
            <a:spLocks xmlns:a="http://schemas.openxmlformats.org/drawingml/2006/main" noGrp="1"/>
          </p:cNvSpPr>
          <p:nvPr/>
        </p:nvSpPr>
        <p:spPr>
          <a:xfrm xmlns:a="http://schemas.openxmlformats.org/drawingml/2006/main">
            <a:off x="1219200" y="3657600"/>
            <a:ext cx="7810500" cy="3886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AEDDF0"/>
                </a:solidFill>
                <a:latin typeface="Nimbus Sans"/>
                <a:ea typeface="Nimbus Sans"/>
                <a:cs typeface="Nimbus Sans"/>
              </a:defRPr>
            </a:defPPr>
            <a:lvl1pPr>
              <a:buNone/>
              <a:defRPr sz="2200" b="1">
                <a:solidFill>
                  <a:srgbClr val="102A43"/>
                </a:solidFill>
                <a:latin typeface="DejaVu Sans"/>
                <a:ea typeface="DejaVu Sans"/>
                <a:cs typeface="DejaVu Sans"/>
              </a:defRPr>
            </a:lvl1pPr>
          </a:lstStyle>
          <a:p xmlns:a="http://schemas.openxmlformats.org/drawingml/2006/main">
            <a:pPr algn="l">
              <a:buNone/>
              <a:defRPr sz="2550" b="1">
                <a:solidFill>
                  <a:srgbClr val="AEDDF0"/>
                </a:solidFill>
                <a:latin typeface="Nimbus Sans"/>
                <a:ea typeface="Nimbus Sans"/>
                <a:cs typeface="Nimbus Sans"/>
              </a:defRPr>
            </a:pPr>
            <a:r>
              <a:rPr sz="2550" b="1">
                <a:solidFill>
                  <a:srgbClr val="AEDDF0"/>
                </a:solidFill>
                <a:latin typeface="Nimbus Sans"/>
                <a:ea typeface="Nimbus Sans"/>
                <a:cs typeface="Nimbus Sans"/>
              </a:rPr>
              <a:t>MOBILITÀ LUNGA</a:t>
            </a:r>
          </a:p>
        </p:txBody>
      </p:sp>
      <p:sp>
        <p:nvSpPr>
          <p:cNvPr id="127" name="2–12 mesi">
            <a:extLst xmlns:a="http://schemas.openxmlformats.org/drawingml/2006/main">
              <a:ext uri="{FF2B5EF4-FFF2-40B4-BE49-F238E27FC236}">
                <a16:creationId xmlns:a16="http://schemas.microsoft.com/office/drawing/2014/main" id="{5BFCA06E-7618-4D56-93D4-EA97177F2153}"/>
              </a:ext>
            </a:extLst>
          </p:cNvPr>
          <p:cNvSpPr>
            <a:spLocks xmlns:a="http://schemas.openxmlformats.org/drawingml/2006/main" noGrp="1"/>
          </p:cNvSpPr>
          <p:nvPr/>
        </p:nvSpPr>
        <p:spPr>
          <a:xfrm xmlns:a="http://schemas.openxmlformats.org/drawingml/2006/main">
            <a:off x="1219200" y="4638675"/>
            <a:ext cx="7810500" cy="23774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0" b="1">
                <a:solidFill>
                  <a:srgbClr val="41C5F0"/>
                </a:solidFill>
                <a:latin typeface="Nimbus Sans"/>
                <a:ea typeface="Nimbus Sans"/>
                <a:cs typeface="Nimbus Sans"/>
              </a:defRPr>
            </a:defPPr>
            <a:lvl1pPr>
              <a:buNone/>
              <a:defRPr sz="6600" b="1">
                <a:solidFill>
                  <a:srgbClr val="0753A6"/>
                </a:solidFill>
                <a:latin typeface="DejaVu Sans"/>
                <a:ea typeface="DejaVu Sans"/>
                <a:cs typeface="DejaVu Sans"/>
              </a:defRPr>
            </a:lvl1pPr>
          </a:lstStyle>
          <a:p xmlns:a="http://schemas.openxmlformats.org/drawingml/2006/main">
            <a:pPr algn="l">
              <a:buNone/>
              <a:defRPr sz="7800" b="1">
                <a:solidFill>
                  <a:srgbClr val="41C5F0"/>
                </a:solidFill>
                <a:latin typeface="Nimbus Sans"/>
                <a:ea typeface="Nimbus Sans"/>
                <a:cs typeface="Nimbus Sans"/>
              </a:defRPr>
            </a:pPr>
            <a:r>
              <a:rPr sz="7800" b="1">
                <a:solidFill>
                  <a:srgbClr val="41C5F0"/>
                </a:solidFill>
                <a:latin typeface="Nimbus Sans"/>
                <a:ea typeface="Nimbus Sans"/>
                <a:cs typeface="Nimbus Sans"/>
              </a:rPr>
              <a:t>2–12</a:t>
            </a:r>
          </a:p>
          <a:p xmlns:a="http://schemas.openxmlformats.org/drawingml/2006/main">
            <a:pPr algn="l">
              <a:buNone/>
              <a:defRPr sz="7800" b="1">
                <a:solidFill>
                  <a:srgbClr val="41C5F0"/>
                </a:solidFill>
                <a:latin typeface="Nimbus Sans"/>
                <a:ea typeface="Nimbus Sans"/>
                <a:cs typeface="Nimbus Sans"/>
              </a:defRPr>
            </a:pPr>
            <a:r>
              <a:rPr sz="7800" b="1">
                <a:solidFill>
                  <a:srgbClr val="41C5F0"/>
                </a:solidFill>
                <a:latin typeface="Nimbus Sans"/>
                <a:ea typeface="Nimbus Sans"/>
                <a:cs typeface="Nimbus Sans"/>
              </a:rPr>
              <a:t>mesi</a:t>
            </a:r>
          </a:p>
        </p:txBody>
      </p:sp>
      <p:sp>
        <p:nvSpPr>
          <p:cNvPr id="128" name="Un periodo in presenzacompatibile con attività e ">
            <a:extLst xmlns:a="http://schemas.openxmlformats.org/drawingml/2006/main">
              <a:ext uri="{FF2B5EF4-FFF2-40B4-BE49-F238E27FC236}">
                <a16:creationId xmlns:a16="http://schemas.microsoft.com/office/drawing/2014/main" id="{A433823A-9E66-42A6-98A3-7DD2E96940EF}"/>
              </a:ext>
            </a:extLst>
          </p:cNvPr>
          <p:cNvSpPr>
            <a:spLocks xmlns:a="http://schemas.openxmlformats.org/drawingml/2006/main" noGrp="1"/>
          </p:cNvSpPr>
          <p:nvPr/>
        </p:nvSpPr>
        <p:spPr>
          <a:xfrm xmlns:a="http://schemas.openxmlformats.org/drawingml/2006/main">
            <a:off x="1219200" y="7553325"/>
            <a:ext cx="7524750" cy="9372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75" b="0">
                <a:solidFill>
                  <a:srgbClr val="FFFFFF"/>
                </a:solidFill>
                <a:latin typeface="Nimbus Sans"/>
                <a:ea typeface="Nimbus Sans"/>
                <a:cs typeface="Nimbus Sans"/>
              </a:defRPr>
            </a:defPPr>
          </a:lstStyle>
          <a:p xmlns:a="http://schemas.openxmlformats.org/drawingml/2006/main">
            <a:pPr algn="l">
              <a:buNone/>
              <a:defRPr sz="3075" b="0">
                <a:solidFill>
                  <a:srgbClr val="FFFFFF"/>
                </a:solidFill>
                <a:latin typeface="Nimbus Sans"/>
                <a:ea typeface="Nimbus Sans"/>
                <a:cs typeface="Nimbus Sans"/>
              </a:defRPr>
            </a:pPr>
            <a:r>
              <a:rPr sz="3075" b="0">
                <a:solidFill>
                  <a:srgbClr val="FFFFFF"/>
                </a:solidFill>
                <a:latin typeface="Nimbus Sans"/>
                <a:ea typeface="Nimbus Sans"/>
                <a:cs typeface="Nimbus Sans"/>
              </a:rPr>
              <a:t>Un periodo in presenza</a:t>
            </a:r>
          </a:p>
          <a:p xmlns:a="http://schemas.openxmlformats.org/drawingml/2006/main">
            <a:pPr algn="l">
              <a:buNone/>
              <a:defRPr sz="3075" b="0">
                <a:solidFill>
                  <a:srgbClr val="FFFFFF"/>
                </a:solidFill>
                <a:latin typeface="Nimbus Sans"/>
                <a:ea typeface="Nimbus Sans"/>
                <a:cs typeface="Nimbus Sans"/>
              </a:defRPr>
            </a:pPr>
            <a:r>
              <a:rPr sz="3075" b="0">
                <a:solidFill>
                  <a:srgbClr val="FFFFFF"/>
                </a:solidFill>
                <a:latin typeface="Nimbus Sans"/>
                <a:ea typeface="Nimbus Sans"/>
                <a:cs typeface="Nimbus Sans"/>
              </a:rPr>
              <a:t>compatibile con attività e accordo</a:t>
            </a:r>
          </a:p>
        </p:txBody>
      </p:sp>
      <p:sp>
        <p:nvSpPr>
          <p:cNvPr id="129" name="MOBILITÀ BREVE">
            <a:extLst xmlns:a="http://schemas.openxmlformats.org/drawingml/2006/main">
              <a:ext uri="{FF2B5EF4-FFF2-40B4-BE49-F238E27FC236}">
                <a16:creationId xmlns:a16="http://schemas.microsoft.com/office/drawing/2014/main" id="{9890FD4E-059D-4E6A-8A14-BCF2B79D7B4B}"/>
              </a:ext>
            </a:extLst>
          </p:cNvPr>
          <p:cNvSpPr>
            <a:spLocks xmlns:a="http://schemas.openxmlformats.org/drawingml/2006/main" noGrp="1"/>
          </p:cNvSpPr>
          <p:nvPr/>
        </p:nvSpPr>
        <p:spPr>
          <a:xfrm xmlns:a="http://schemas.openxmlformats.org/drawingml/2006/main">
            <a:off x="10096500" y="3657600"/>
            <a:ext cx="7429500" cy="3886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AEDDF0"/>
                </a:solidFill>
                <a:latin typeface="Nimbus Sans"/>
                <a:ea typeface="Nimbus Sans"/>
                <a:cs typeface="Nimbus Sans"/>
              </a:defRPr>
            </a:defPPr>
            <a:lvl1pPr>
              <a:buNone/>
              <a:defRPr sz="2200" b="1">
                <a:solidFill>
                  <a:srgbClr val="102A43"/>
                </a:solidFill>
                <a:latin typeface="DejaVu Sans"/>
                <a:ea typeface="DejaVu Sans"/>
                <a:cs typeface="DejaVu Sans"/>
              </a:defRPr>
            </a:lvl1pPr>
          </a:lstStyle>
          <a:p xmlns:a="http://schemas.openxmlformats.org/drawingml/2006/main">
            <a:pPr algn="l">
              <a:buNone/>
              <a:defRPr sz="2550" b="1">
                <a:solidFill>
                  <a:srgbClr val="AEDDF0"/>
                </a:solidFill>
                <a:latin typeface="Nimbus Sans"/>
                <a:ea typeface="Nimbus Sans"/>
                <a:cs typeface="Nimbus Sans"/>
              </a:defRPr>
            </a:pPr>
            <a:r>
              <a:rPr sz="2550" b="1">
                <a:solidFill>
                  <a:srgbClr val="AEDDF0"/>
                </a:solidFill>
                <a:latin typeface="Nimbus Sans"/>
                <a:ea typeface="Nimbus Sans"/>
                <a:cs typeface="Nimbus Sans"/>
              </a:rPr>
              <a:t>MOBILITÀ BREVE</a:t>
            </a:r>
          </a:p>
        </p:txBody>
      </p:sp>
      <p:sp>
        <p:nvSpPr>
          <p:cNvPr id="130" name="5–30 giorni">
            <a:extLst xmlns:a="http://schemas.openxmlformats.org/drawingml/2006/main">
              <a:ext uri="{FF2B5EF4-FFF2-40B4-BE49-F238E27FC236}">
                <a16:creationId xmlns:a16="http://schemas.microsoft.com/office/drawing/2014/main" id="{C2D62B51-68A0-458E-9320-1F9BAAFEB2F5}"/>
              </a:ext>
            </a:extLst>
          </p:cNvPr>
          <p:cNvSpPr>
            <a:spLocks xmlns:a="http://schemas.openxmlformats.org/drawingml/2006/main" noGrp="1"/>
          </p:cNvSpPr>
          <p:nvPr/>
        </p:nvSpPr>
        <p:spPr>
          <a:xfrm xmlns:a="http://schemas.openxmlformats.org/drawingml/2006/main">
            <a:off x="10096500" y="4638675"/>
            <a:ext cx="7429500" cy="23774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7800" b="1">
                <a:solidFill>
                  <a:srgbClr val="41C5F0"/>
                </a:solidFill>
                <a:latin typeface="Nimbus Sans"/>
                <a:ea typeface="Nimbus Sans"/>
                <a:cs typeface="Nimbus Sans"/>
              </a:defRPr>
            </a:defPPr>
            <a:lvl1pPr>
              <a:buNone/>
              <a:defRPr sz="6600" b="1">
                <a:solidFill>
                  <a:srgbClr val="0753A6"/>
                </a:solidFill>
                <a:latin typeface="DejaVu Sans"/>
                <a:ea typeface="DejaVu Sans"/>
                <a:cs typeface="DejaVu Sans"/>
              </a:defRPr>
            </a:lvl1pPr>
          </a:lstStyle>
          <a:p xmlns:a="http://schemas.openxmlformats.org/drawingml/2006/main">
            <a:pPr algn="l">
              <a:buNone/>
              <a:defRPr sz="7800" b="1">
                <a:solidFill>
                  <a:srgbClr val="41C5F0"/>
                </a:solidFill>
                <a:latin typeface="Nimbus Sans"/>
                <a:ea typeface="Nimbus Sans"/>
                <a:cs typeface="Nimbus Sans"/>
              </a:defRPr>
            </a:pPr>
            <a:r>
              <a:rPr sz="7800" b="1">
                <a:solidFill>
                  <a:srgbClr val="41C5F0"/>
                </a:solidFill>
                <a:latin typeface="Nimbus Sans"/>
                <a:ea typeface="Nimbus Sans"/>
                <a:cs typeface="Nimbus Sans"/>
              </a:rPr>
              <a:t>5–30</a:t>
            </a:r>
          </a:p>
          <a:p xmlns:a="http://schemas.openxmlformats.org/drawingml/2006/main">
            <a:pPr algn="l">
              <a:buNone/>
              <a:defRPr sz="7800" b="1">
                <a:solidFill>
                  <a:srgbClr val="41C5F0"/>
                </a:solidFill>
                <a:latin typeface="Nimbus Sans"/>
                <a:ea typeface="Nimbus Sans"/>
                <a:cs typeface="Nimbus Sans"/>
              </a:defRPr>
            </a:pPr>
            <a:r>
              <a:rPr sz="7800" b="1">
                <a:solidFill>
                  <a:srgbClr val="41C5F0"/>
                </a:solidFill>
                <a:latin typeface="Nimbus Sans"/>
                <a:ea typeface="Nimbus Sans"/>
                <a:cs typeface="Nimbus Sans"/>
              </a:rPr>
              <a:t>giorni</a:t>
            </a:r>
          </a:p>
        </p:txBody>
      </p:sp>
      <p:sp>
        <p:nvSpPr>
          <p:cNvPr id="131" name="In presenza, con una componentevirtuale obbligato">
            <a:extLst xmlns:a="http://schemas.openxmlformats.org/drawingml/2006/main">
              <a:ext uri="{FF2B5EF4-FFF2-40B4-BE49-F238E27FC236}">
                <a16:creationId xmlns:a16="http://schemas.microsoft.com/office/drawing/2014/main" id="{7E0D00F8-8F20-4F7D-9F95-D59B3AE0AC60}"/>
              </a:ext>
            </a:extLst>
          </p:cNvPr>
          <p:cNvSpPr>
            <a:spLocks xmlns:a="http://schemas.openxmlformats.org/drawingml/2006/main" noGrp="1"/>
          </p:cNvSpPr>
          <p:nvPr/>
        </p:nvSpPr>
        <p:spPr>
          <a:xfrm xmlns:a="http://schemas.openxmlformats.org/drawingml/2006/main">
            <a:off x="10096500" y="7553325"/>
            <a:ext cx="7143750" cy="9372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75" b="0">
                <a:solidFill>
                  <a:srgbClr val="FFFFFF"/>
                </a:solidFill>
                <a:latin typeface="Nimbus Sans"/>
                <a:ea typeface="Nimbus Sans"/>
                <a:cs typeface="Nimbus Sans"/>
              </a:defRPr>
            </a:defPPr>
          </a:lstStyle>
          <a:p xmlns:a="http://schemas.openxmlformats.org/drawingml/2006/main">
            <a:pPr algn="l">
              <a:buNone/>
              <a:defRPr sz="3075" b="0">
                <a:solidFill>
                  <a:srgbClr val="FFFFFF"/>
                </a:solidFill>
                <a:latin typeface="Nimbus Sans"/>
                <a:ea typeface="Nimbus Sans"/>
                <a:cs typeface="Nimbus Sans"/>
              </a:defRPr>
            </a:pPr>
            <a:r>
              <a:rPr sz="3075" b="0">
                <a:solidFill>
                  <a:srgbClr val="FFFFFF"/>
                </a:solidFill>
                <a:latin typeface="Nimbus Sans"/>
                <a:ea typeface="Nimbus Sans"/>
                <a:cs typeface="Nimbus Sans"/>
              </a:rPr>
              <a:t>In presenza, con una componente</a:t>
            </a:r>
          </a:p>
          <a:p xmlns:a="http://schemas.openxmlformats.org/drawingml/2006/main">
            <a:pPr algn="l">
              <a:buNone/>
              <a:defRPr sz="3075" b="0">
                <a:solidFill>
                  <a:srgbClr val="FFFFFF"/>
                </a:solidFill>
                <a:latin typeface="Nimbus Sans"/>
                <a:ea typeface="Nimbus Sans"/>
                <a:cs typeface="Nimbus Sans"/>
              </a:defRPr>
            </a:pPr>
            <a:r>
              <a:rPr sz="3075" b="0">
                <a:solidFill>
                  <a:srgbClr val="FFFFFF"/>
                </a:solidFill>
                <a:latin typeface="Nimbus Sans"/>
                <a:ea typeface="Nimbus Sans"/>
                <a:cs typeface="Nimbus Sans"/>
              </a:rPr>
              <a:t>virtuale obbligatoria</a:t>
            </a:r>
          </a:p>
        </p:txBody>
      </p:sp>
      <p:sp>
        <p:nvSpPr>
          <p:cNvPr id="132" name="Bando 2026: massimo 12 mesi Erasmus per ciclo di s">
            <a:extLst xmlns:a="http://schemas.openxmlformats.org/drawingml/2006/main">
              <a:ext uri="{FF2B5EF4-FFF2-40B4-BE49-F238E27FC236}">
                <a16:creationId xmlns:a16="http://schemas.microsoft.com/office/drawing/2014/main" id="{C8DF3BDB-514A-4FEF-8D02-2F6A20A68E4D}"/>
              </a:ext>
            </a:extLst>
          </p:cNvPr>
          <p:cNvSpPr>
            <a:spLocks xmlns:a="http://schemas.openxmlformats.org/drawingml/2006/main" noGrp="1"/>
          </p:cNvSpPr>
          <p:nvPr/>
        </p:nvSpPr>
        <p:spPr>
          <a:xfrm xmlns:a="http://schemas.openxmlformats.org/drawingml/2006/main">
            <a:off x="1219200" y="9239250"/>
            <a:ext cx="1438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B7D4E3"/>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75" b="0">
                <a:solidFill>
                  <a:srgbClr val="B7D4E3"/>
                </a:solidFill>
                <a:latin typeface="Nimbus Sans"/>
                <a:ea typeface="Nimbus Sans"/>
                <a:cs typeface="Nimbus Sans"/>
              </a:defRPr>
            </a:pPr>
            <a:r>
              <a:rPr sz="1875" b="0">
                <a:solidFill>
                  <a:srgbClr val="B7D4E3"/>
                </a:solidFill>
                <a:latin typeface="Nimbus Sans"/>
                <a:ea typeface="Nimbus Sans"/>
                <a:cs typeface="Nimbus Sans"/>
              </a:rPr>
              <a:t>Bando 2026: massimo 12 mesi Erasmus per ciclo di studi, comprese le mobilità precedenti nello stesso ciclo.</a:t>
            </a:r>
          </a:p>
        </p:txBody>
      </p:sp>
      <p:sp>
        <p:nvSpPr>
          <p:cNvPr id="133" name="06">
            <a:extLst xmlns:a="http://schemas.openxmlformats.org/drawingml/2006/main">
              <a:ext uri="{FF2B5EF4-FFF2-40B4-BE49-F238E27FC236}">
                <a16:creationId xmlns:a16="http://schemas.microsoft.com/office/drawing/2014/main" id="{81D8CF5F-8EF2-4112-8142-D5FBEB003EF7}"/>
              </a:ext>
            </a:extLst>
          </p:cNvPr>
          <p:cNvSpPr>
            <a:spLocks xmlns:a="http://schemas.openxmlformats.org/drawingml/2006/main" noGrp="1"/>
          </p:cNvSpPr>
          <p:nvPr/>
        </p:nvSpPr>
        <p:spPr>
          <a:xfrm xmlns:a="http://schemas.openxmlformats.org/drawingml/2006/main">
            <a:off x="16687800" y="9467850"/>
            <a:ext cx="66675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A4C7DA"/>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00" b="1">
                <a:solidFill>
                  <a:srgbClr val="A4C7DA"/>
                </a:solidFill>
                <a:latin typeface="Nimbus Sans"/>
                <a:ea typeface="Nimbus Sans"/>
                <a:cs typeface="Nimbus Sans"/>
              </a:defRPr>
            </a:pPr>
            <a:r>
              <a:rPr sz="1800" b="1">
                <a:solidFill>
                  <a:srgbClr val="A4C7DA"/>
                </a:solidFill>
                <a:latin typeface="Nimbus Sans"/>
                <a:ea typeface="Nimbus Sans"/>
                <a:cs typeface="Nimbus Sans"/>
              </a:rPr>
              <a:t>06</a:t>
            </a:r>
          </a:p>
        </p:txBody>
      </p:sp>
    </p:spTree>
    <p:extLst>
      <p:ext uri="{BB962C8B-B14F-4D97-AF65-F5344CB8AC3E}">
        <p14:creationId xmlns:p14="http://schemas.microsoft.com/office/powerpoint/2010/main" val="214429540"/>
      </p:ext>
    </p:extLst>
  </p:cSld>
</p:sld>
</file>

<file path=ppt/slides/slide7.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7" name="Dove posso andare da Fisica?">
            <a:extLst xmlns:a="http://schemas.openxmlformats.org/drawingml/2006/main">
              <a:ext uri="{FF2B5EF4-FFF2-40B4-BE49-F238E27FC236}">
                <a16:creationId xmlns:a16="http://schemas.microsoft.com/office/drawing/2014/main" id="{5582A086-FD36-4F5F-9D3B-DE27400275F0}"/>
              </a:ext>
            </a:extLst>
          </p:cNvPr>
          <p:cNvSpPr>
            <a:spLocks xmlns:a="http://schemas.openxmlformats.org/drawingml/2006/main" noGrp="1"/>
          </p:cNvSpPr>
          <p:nvPr/>
        </p:nvSpPr>
        <p:spPr>
          <a:xfrm xmlns:a="http://schemas.openxmlformats.org/drawingml/2006/main">
            <a:off x="1219200" y="990600"/>
            <a:ext cx="15811500" cy="8686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700" b="1">
                <a:solidFill>
                  <a:srgbClr val="0A304A"/>
                </a:solidFill>
                <a:latin typeface="Nimbus Sans"/>
                <a:ea typeface="Nimbus Sans"/>
                <a:cs typeface="Nimbus Sans"/>
              </a:defRPr>
            </a:defPPr>
            <a:lvl1pPr>
              <a:buNone/>
              <a:defRPr sz="4900" b="1">
                <a:solidFill>
                  <a:srgbClr val="102A43"/>
                </a:solidFill>
                <a:latin typeface="DejaVu Sans"/>
                <a:ea typeface="DejaVu Sans"/>
                <a:cs typeface="DejaVu Sans"/>
              </a:defRPr>
            </a:lvl1pPr>
          </a:lstStyle>
          <a:p xmlns:a="http://schemas.openxmlformats.org/drawingml/2006/main">
            <a:pPr algn="l">
              <a:buNone/>
              <a:defRPr sz="5700" b="1">
                <a:solidFill>
                  <a:srgbClr val="0A304A"/>
                </a:solidFill>
                <a:latin typeface="Nimbus Sans"/>
                <a:ea typeface="Nimbus Sans"/>
                <a:cs typeface="Nimbus Sans"/>
              </a:defRPr>
            </a:pPr>
            <a:r>
              <a:rPr sz="5700" b="1">
                <a:solidFill>
                  <a:srgbClr val="0A304A"/>
                </a:solidFill>
                <a:latin typeface="Nimbus Sans"/>
                <a:ea typeface="Nimbus Sans"/>
                <a:cs typeface="Nimbus Sans"/>
              </a:rPr>
              <a:t>Dove posso andare da Fisica?</a:t>
            </a:r>
          </a:p>
        </p:txBody>
      </p:sp>
      <p:sp>
        <p:nvSpPr>
          <p:cNvPr id="138" name="58">
            <a:extLst xmlns:a="http://schemas.openxmlformats.org/drawingml/2006/main">
              <a:ext uri="{FF2B5EF4-FFF2-40B4-BE49-F238E27FC236}">
                <a16:creationId xmlns:a16="http://schemas.microsoft.com/office/drawing/2014/main" id="{8068FA68-CF28-4071-AF8C-477E373DB597}"/>
              </a:ext>
            </a:extLst>
          </p:cNvPr>
          <p:cNvSpPr>
            <a:spLocks xmlns:a="http://schemas.openxmlformats.org/drawingml/2006/main" noGrp="1"/>
          </p:cNvSpPr>
          <p:nvPr/>
        </p:nvSpPr>
        <p:spPr>
          <a:xfrm xmlns:a="http://schemas.openxmlformats.org/drawingml/2006/main">
            <a:off x="1219200" y="2790825"/>
            <a:ext cx="4048125" cy="22631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850" b="1">
                <a:solidFill>
                  <a:srgbClr val="076DB7"/>
                </a:solidFill>
                <a:latin typeface="Nimbus Sans"/>
                <a:ea typeface="Nimbus Sans"/>
                <a:cs typeface="Nimbus Sans"/>
              </a:defRPr>
            </a:defPPr>
            <a:lvl1pPr>
              <a:buNone/>
              <a:defRPr sz="11200" b="1">
                <a:solidFill>
                  <a:srgbClr val="0753A6"/>
                </a:solidFill>
                <a:latin typeface="DejaVu Sans"/>
                <a:ea typeface="DejaVu Sans"/>
                <a:cs typeface="DejaVu Sans"/>
              </a:defRPr>
            </a:lvl1pPr>
          </a:lstStyle>
          <a:p xmlns:a="http://schemas.openxmlformats.org/drawingml/2006/main">
            <a:pPr algn="l">
              <a:buNone/>
              <a:defRPr sz="14850" b="1">
                <a:solidFill>
                  <a:srgbClr val="076DB7"/>
                </a:solidFill>
                <a:latin typeface="Nimbus Sans"/>
                <a:ea typeface="Nimbus Sans"/>
                <a:cs typeface="Nimbus Sans"/>
              </a:defRPr>
            </a:pPr>
            <a:r>
              <a:rPr sz="14850" b="1">
                <a:solidFill>
                  <a:srgbClr val="076DB7"/>
                </a:solidFill>
                <a:latin typeface="Nimbus Sans"/>
                <a:ea typeface="Nimbus Sans"/>
                <a:cs typeface="Nimbus Sans"/>
              </a:rPr>
              <a:t>58</a:t>
            </a:r>
          </a:p>
        </p:txBody>
      </p:sp>
      <p:sp>
        <p:nvSpPr>
          <p:cNvPr id="139" name="posti previsti per Fisicanel bando 2026/27">
            <a:extLst xmlns:a="http://schemas.openxmlformats.org/drawingml/2006/main">
              <a:ext uri="{FF2B5EF4-FFF2-40B4-BE49-F238E27FC236}">
                <a16:creationId xmlns:a16="http://schemas.microsoft.com/office/drawing/2014/main" id="{A8F9292D-6CEC-4D45-831F-F46E010A7313}"/>
              </a:ext>
            </a:extLst>
          </p:cNvPr>
          <p:cNvSpPr>
            <a:spLocks xmlns:a="http://schemas.openxmlformats.org/drawingml/2006/main" noGrp="1"/>
          </p:cNvSpPr>
          <p:nvPr/>
        </p:nvSpPr>
        <p:spPr>
          <a:xfrm xmlns:a="http://schemas.openxmlformats.org/drawingml/2006/main">
            <a:off x="5362575" y="3333750"/>
            <a:ext cx="6000750" cy="11658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825" b="1">
                <a:solidFill>
                  <a:srgbClr val="0A304A"/>
                </a:solidFill>
                <a:latin typeface="Nimbus Sans"/>
                <a:ea typeface="Nimbus Sans"/>
                <a:cs typeface="Nimbus Sans"/>
              </a:defRPr>
            </a:defPPr>
          </a:lstStyle>
          <a:p xmlns:a="http://schemas.openxmlformats.org/drawingml/2006/main">
            <a:pPr algn="l">
              <a:buNone/>
              <a:defRPr sz="3825" b="1">
                <a:solidFill>
                  <a:srgbClr val="0A304A"/>
                </a:solidFill>
                <a:latin typeface="Nimbus Sans"/>
                <a:ea typeface="Nimbus Sans"/>
                <a:cs typeface="Nimbus Sans"/>
              </a:defRPr>
            </a:pPr>
            <a:r>
              <a:rPr sz="3825" b="1">
                <a:solidFill>
                  <a:srgbClr val="0A304A"/>
                </a:solidFill>
                <a:latin typeface="Nimbus Sans"/>
                <a:ea typeface="Nimbus Sans"/>
                <a:cs typeface="Nimbus Sans"/>
              </a:rPr>
              <a:t>posti previsti per Fisica</a:t>
            </a:r>
          </a:p>
          <a:p xmlns:a="http://schemas.openxmlformats.org/drawingml/2006/main">
            <a:pPr algn="l">
              <a:buNone/>
              <a:defRPr sz="3825" b="1">
                <a:solidFill>
                  <a:srgbClr val="0A304A"/>
                </a:solidFill>
                <a:latin typeface="Nimbus Sans"/>
                <a:ea typeface="Nimbus Sans"/>
                <a:cs typeface="Nimbus Sans"/>
              </a:defRPr>
            </a:pPr>
            <a:r>
              <a:rPr sz="3825" b="1">
                <a:solidFill>
                  <a:srgbClr val="0A304A"/>
                </a:solidFill>
                <a:latin typeface="Nimbus Sans"/>
                <a:ea typeface="Nimbus Sans"/>
                <a:cs typeface="Nimbus Sans"/>
              </a:rPr>
              <a:t>nel bando 2026/27</a:t>
            </a:r>
          </a:p>
        </p:txBody>
      </p:sp>
      <p:sp>
        <p:nvSpPr>
          <p:cNvPr id="140" name="Alcuni esempi di destinazione">
            <a:extLst xmlns:a="http://schemas.openxmlformats.org/drawingml/2006/main">
              <a:ext uri="{FF2B5EF4-FFF2-40B4-BE49-F238E27FC236}">
                <a16:creationId xmlns:a16="http://schemas.microsoft.com/office/drawing/2014/main" id="{392E37CB-6658-4D00-9C4A-0FB7609E29B8}"/>
              </a:ext>
            </a:extLst>
          </p:cNvPr>
          <p:cNvSpPr>
            <a:spLocks xmlns:a="http://schemas.openxmlformats.org/drawingml/2006/main" noGrp="1"/>
          </p:cNvSpPr>
          <p:nvPr/>
        </p:nvSpPr>
        <p:spPr>
          <a:xfrm xmlns:a="http://schemas.openxmlformats.org/drawingml/2006/main">
            <a:off x="1219200" y="5772150"/>
            <a:ext cx="10477500" cy="37719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475" b="1">
                <a:solidFill>
                  <a:srgbClr val="076DB7"/>
                </a:solidFill>
                <a:latin typeface="Nimbus Sans"/>
                <a:ea typeface="Nimbus Sans"/>
                <a:cs typeface="Nimbus Sans"/>
              </a:defRPr>
            </a:defPPr>
            <a:lvl1pPr>
              <a:buNone/>
              <a:defRPr sz="2400" b="1">
                <a:solidFill>
                  <a:srgbClr val="0753A6"/>
                </a:solidFill>
                <a:latin typeface="DejaVu Sans"/>
                <a:ea typeface="DejaVu Sans"/>
                <a:cs typeface="DejaVu Sans"/>
              </a:defRPr>
            </a:lvl1pPr>
          </a:lstStyle>
          <a:p xmlns:a="http://schemas.openxmlformats.org/drawingml/2006/main">
            <a:pPr algn="l">
              <a:buNone/>
              <a:defRPr sz="2475" b="1">
                <a:solidFill>
                  <a:srgbClr val="076DB7"/>
                </a:solidFill>
                <a:latin typeface="Nimbus Sans"/>
                <a:ea typeface="Nimbus Sans"/>
                <a:cs typeface="Nimbus Sans"/>
              </a:defRPr>
            </a:pPr>
            <a:r>
              <a:rPr sz="2475" b="1">
                <a:solidFill>
                  <a:srgbClr val="076DB7"/>
                </a:solidFill>
                <a:latin typeface="Nimbus Sans"/>
                <a:ea typeface="Nimbus Sans"/>
                <a:cs typeface="Nimbus Sans"/>
              </a:rPr>
              <a:t>Alcuni esempi di destinazione</a:t>
            </a:r>
          </a:p>
        </p:txBody>
      </p:sp>
      <p:sp>
        <p:nvSpPr>
          <p:cNvPr id="141" name="LeuvenBerlinoHeidelbergMonaco">
            <a:extLst xmlns:a="http://schemas.openxmlformats.org/drawingml/2006/main">
              <a:ext uri="{FF2B5EF4-FFF2-40B4-BE49-F238E27FC236}">
                <a16:creationId xmlns:a16="http://schemas.microsoft.com/office/drawing/2014/main" id="{DAFD5633-A665-487B-910C-C9A09569F60C}"/>
              </a:ext>
            </a:extLst>
          </p:cNvPr>
          <p:cNvSpPr>
            <a:spLocks xmlns:a="http://schemas.openxmlformats.org/drawingml/2006/main" noGrp="1"/>
          </p:cNvSpPr>
          <p:nvPr/>
        </p:nvSpPr>
        <p:spPr>
          <a:xfrm xmlns:a="http://schemas.openxmlformats.org/drawingml/2006/main">
            <a:off x="1219200" y="6705600"/>
            <a:ext cx="4286250" cy="20116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0">
                <a:solidFill>
                  <a:srgbClr val="284B63"/>
                </a:solidFill>
                <a:latin typeface="Nimbus Sans"/>
                <a:ea typeface="Nimbus Sans"/>
                <a:cs typeface="Nimbus Sans"/>
              </a:defRPr>
            </a:defPPr>
          </a:lstStyle>
          <a:p xmlns:a="http://schemas.openxmlformats.org/drawingml/2006/main">
            <a:pPr algn="l">
              <a:buNone/>
              <a:defRPr sz="3300" b="0">
                <a:solidFill>
                  <a:srgbClr val="284B63"/>
                </a:solidFill>
                <a:latin typeface="Nimbus Sans"/>
                <a:ea typeface="Nimbus Sans"/>
                <a:cs typeface="Nimbus Sans"/>
              </a:defRPr>
            </a:pPr>
            <a:r>
              <a:rPr sz="3300" b="0">
                <a:solidFill>
                  <a:srgbClr val="284B63"/>
                </a:solidFill>
                <a:latin typeface="Nimbus Sans"/>
                <a:ea typeface="Nimbus Sans"/>
                <a:cs typeface="Nimbus Sans"/>
              </a:rPr>
              <a:t>Leuven</a:t>
            </a:r>
          </a:p>
          <a:p xmlns:a="http://schemas.openxmlformats.org/drawingml/2006/main">
            <a:pPr algn="l">
              <a:buNone/>
              <a:defRPr sz="3300" b="0">
                <a:solidFill>
                  <a:srgbClr val="284B63"/>
                </a:solidFill>
                <a:latin typeface="Nimbus Sans"/>
                <a:ea typeface="Nimbus Sans"/>
                <a:cs typeface="Nimbus Sans"/>
              </a:defRPr>
            </a:pPr>
            <a:r>
              <a:rPr sz="3300" b="0">
                <a:solidFill>
                  <a:srgbClr val="284B63"/>
                </a:solidFill>
                <a:latin typeface="Nimbus Sans"/>
                <a:ea typeface="Nimbus Sans"/>
                <a:cs typeface="Nimbus Sans"/>
              </a:rPr>
              <a:t>Berlino</a:t>
            </a:r>
          </a:p>
          <a:p xmlns:a="http://schemas.openxmlformats.org/drawingml/2006/main">
            <a:pPr algn="l">
              <a:buNone/>
              <a:defRPr sz="3300" b="0">
                <a:solidFill>
                  <a:srgbClr val="284B63"/>
                </a:solidFill>
                <a:latin typeface="Nimbus Sans"/>
                <a:ea typeface="Nimbus Sans"/>
                <a:cs typeface="Nimbus Sans"/>
              </a:defRPr>
            </a:pPr>
            <a:r>
              <a:rPr sz="3300" b="0">
                <a:solidFill>
                  <a:srgbClr val="284B63"/>
                </a:solidFill>
                <a:latin typeface="Nimbus Sans"/>
                <a:ea typeface="Nimbus Sans"/>
                <a:cs typeface="Nimbus Sans"/>
              </a:rPr>
              <a:t>Heidelberg</a:t>
            </a:r>
          </a:p>
          <a:p xmlns:a="http://schemas.openxmlformats.org/drawingml/2006/main">
            <a:pPr algn="l">
              <a:buNone/>
              <a:defRPr sz="3300" b="0">
                <a:solidFill>
                  <a:srgbClr val="284B63"/>
                </a:solidFill>
                <a:latin typeface="Nimbus Sans"/>
                <a:ea typeface="Nimbus Sans"/>
                <a:cs typeface="Nimbus Sans"/>
              </a:defRPr>
            </a:pPr>
            <a:r>
              <a:rPr sz="3300" b="0">
                <a:solidFill>
                  <a:srgbClr val="284B63"/>
                </a:solidFill>
                <a:latin typeface="Nimbus Sans"/>
                <a:ea typeface="Nimbus Sans"/>
                <a:cs typeface="Nimbus Sans"/>
              </a:rPr>
              <a:t>Monaco</a:t>
            </a:r>
          </a:p>
        </p:txBody>
      </p:sp>
      <p:sp>
        <p:nvSpPr>
          <p:cNvPr id="142" name="BarcellonaMadridParigiEindhoven">
            <a:extLst xmlns:a="http://schemas.openxmlformats.org/drawingml/2006/main">
              <a:ext uri="{FF2B5EF4-FFF2-40B4-BE49-F238E27FC236}">
                <a16:creationId xmlns:a16="http://schemas.microsoft.com/office/drawing/2014/main" id="{298F3E90-0A08-4A4A-8017-E0038A8C8499}"/>
              </a:ext>
            </a:extLst>
          </p:cNvPr>
          <p:cNvSpPr>
            <a:spLocks xmlns:a="http://schemas.openxmlformats.org/drawingml/2006/main" noGrp="1"/>
          </p:cNvSpPr>
          <p:nvPr/>
        </p:nvSpPr>
        <p:spPr>
          <a:xfrm xmlns:a="http://schemas.openxmlformats.org/drawingml/2006/main">
            <a:off x="6115050" y="6705600"/>
            <a:ext cx="4476750" cy="20116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0">
                <a:solidFill>
                  <a:srgbClr val="284B63"/>
                </a:solidFill>
                <a:latin typeface="Nimbus Sans"/>
                <a:ea typeface="Nimbus Sans"/>
                <a:cs typeface="Nimbus Sans"/>
              </a:defRPr>
            </a:defPPr>
          </a:lstStyle>
          <a:p xmlns:a="http://schemas.openxmlformats.org/drawingml/2006/main">
            <a:pPr algn="l">
              <a:buNone/>
              <a:defRPr sz="3300" b="0">
                <a:solidFill>
                  <a:srgbClr val="284B63"/>
                </a:solidFill>
                <a:latin typeface="Nimbus Sans"/>
                <a:ea typeface="Nimbus Sans"/>
                <a:cs typeface="Nimbus Sans"/>
              </a:defRPr>
            </a:pPr>
            <a:r>
              <a:rPr sz="3300" b="0">
                <a:solidFill>
                  <a:srgbClr val="284B63"/>
                </a:solidFill>
                <a:latin typeface="Nimbus Sans"/>
                <a:ea typeface="Nimbus Sans"/>
                <a:cs typeface="Nimbus Sans"/>
              </a:rPr>
              <a:t>Barcellona</a:t>
            </a:r>
          </a:p>
          <a:p xmlns:a="http://schemas.openxmlformats.org/drawingml/2006/main">
            <a:pPr algn="l">
              <a:buNone/>
              <a:defRPr sz="3300" b="0">
                <a:solidFill>
                  <a:srgbClr val="284B63"/>
                </a:solidFill>
                <a:latin typeface="Nimbus Sans"/>
                <a:ea typeface="Nimbus Sans"/>
                <a:cs typeface="Nimbus Sans"/>
              </a:defRPr>
            </a:pPr>
            <a:r>
              <a:rPr sz="3300" b="0">
                <a:solidFill>
                  <a:srgbClr val="284B63"/>
                </a:solidFill>
                <a:latin typeface="Nimbus Sans"/>
                <a:ea typeface="Nimbus Sans"/>
                <a:cs typeface="Nimbus Sans"/>
              </a:rPr>
              <a:t>Madrid</a:t>
            </a:r>
          </a:p>
          <a:p xmlns:a="http://schemas.openxmlformats.org/drawingml/2006/main">
            <a:pPr algn="l">
              <a:buNone/>
              <a:defRPr sz="3300" b="0">
                <a:solidFill>
                  <a:srgbClr val="284B63"/>
                </a:solidFill>
                <a:latin typeface="Nimbus Sans"/>
                <a:ea typeface="Nimbus Sans"/>
                <a:cs typeface="Nimbus Sans"/>
              </a:defRPr>
            </a:pPr>
            <a:r>
              <a:rPr sz="3300" b="0">
                <a:solidFill>
                  <a:srgbClr val="284B63"/>
                </a:solidFill>
                <a:latin typeface="Nimbus Sans"/>
                <a:ea typeface="Nimbus Sans"/>
                <a:cs typeface="Nimbus Sans"/>
              </a:rPr>
              <a:t>Parigi</a:t>
            </a:r>
          </a:p>
          <a:p xmlns:a="http://schemas.openxmlformats.org/drawingml/2006/main">
            <a:pPr algn="l">
              <a:buNone/>
              <a:defRPr sz="3300" b="0">
                <a:solidFill>
                  <a:srgbClr val="284B63"/>
                </a:solidFill>
                <a:latin typeface="Nimbus Sans"/>
                <a:ea typeface="Nimbus Sans"/>
                <a:cs typeface="Nimbus Sans"/>
              </a:defRPr>
            </a:pPr>
            <a:r>
              <a:rPr sz="3300" b="0">
                <a:solidFill>
                  <a:srgbClr val="284B63"/>
                </a:solidFill>
                <a:latin typeface="Nimbus Sans"/>
                <a:ea typeface="Nimbus Sans"/>
                <a:cs typeface="Nimbus Sans"/>
              </a:rPr>
              <a:t>Eindhoven</a:t>
            </a:r>
          </a:p>
        </p:txBody>
      </p:sp>
      <p:pic>
        <p:nvPicPr>
          <p:cNvPr id="143" name="image3.png">
            <a:extLst xmlns:a="http://schemas.openxmlformats.org/drawingml/2006/main">
              <a:ext uri="{FF2B5EF4-FFF2-40B4-BE49-F238E27FC236}">
                <a16:creationId xmlns:a16="http://schemas.microsoft.com/office/drawing/2014/main" id="{6E7919AF-6B8D-47E0-80FD-508B15198E43}"/>
              </a:ext>
            </a:extLst>
          </p:cNvPr>
          <p:cNvPicPr>
            <a:picLocks xmlns:a="http://schemas.openxmlformats.org/drawingml/2006/main" noChangeAspect="1"/>
          </p:cNvPicPr>
          <p:nvPr/>
        </p:nvPicPr>
        <p:blipFill>
          <a:blip xmlns:r="http://schemas.openxmlformats.org/officeDocument/2006/relationships" xmlns:a="http://schemas.openxmlformats.org/drawingml/2006/main" r:embed="R3fcf496d326c475c"/>
          <a:stretch xmlns:a="http://schemas.openxmlformats.org/drawingml/2006/main"/>
        </p:blipFill>
        <p:spPr>
          <a:xfrm xmlns:a="http://schemas.openxmlformats.org/drawingml/2006/main">
            <a:off x="12496025" y="2762250"/>
            <a:ext cx="4678326" cy="6286500"/>
          </a:xfrm>
          <a:prstGeom xmlns:a="http://schemas.openxmlformats.org/drawingml/2006/main" prst="rect">
            <a:avLst/>
          </a:prstGeom>
          <a:ln xmlns:a="http://schemas.openxmlformats.org/drawingml/2006/main" w="12700">
            <a:miter/>
          </a:ln>
        </p:spPr>
      </p:pic>
      <p:sp>
        <p:nvSpPr>
          <p:cNvPr id="144" name="Posti dell’elenco del bando, non disponibilità res">
            <a:extLst xmlns:a="http://schemas.openxmlformats.org/drawingml/2006/main">
              <a:ext uri="{FF2B5EF4-FFF2-40B4-BE49-F238E27FC236}">
                <a16:creationId xmlns:a16="http://schemas.microsoft.com/office/drawing/2014/main" id="{5F92872F-A8C4-4F28-87BE-B543AE11D082}"/>
              </a:ext>
            </a:extLst>
          </p:cNvPr>
          <p:cNvSpPr>
            <a:spLocks xmlns:a="http://schemas.openxmlformats.org/drawingml/2006/main" noGrp="1"/>
          </p:cNvSpPr>
          <p:nvPr/>
        </p:nvSpPr>
        <p:spPr>
          <a:xfrm xmlns:a="http://schemas.openxmlformats.org/drawingml/2006/main">
            <a:off x="1219200" y="9239250"/>
            <a:ext cx="1438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75" b="0">
                <a:solidFill>
                  <a:srgbClr val="526C7F"/>
                </a:solidFill>
                <a:latin typeface="Nimbus Sans"/>
                <a:ea typeface="Nimbus Sans"/>
                <a:cs typeface="Nimbus Sans"/>
              </a:defRPr>
            </a:pPr>
            <a:r>
              <a:rPr sz="1875" b="0">
                <a:solidFill>
                  <a:srgbClr val="526C7F"/>
                </a:solidFill>
                <a:latin typeface="Nimbus Sans"/>
                <a:ea typeface="Nimbus Sans"/>
                <a:cs typeface="Nimbus Sans"/>
              </a:rPr>
              <a:t>Posti dell’elenco del bando, non disponibilità residua. Livello, durata e lingua variano per accordo.</a:t>
            </a:r>
          </a:p>
        </p:txBody>
      </p:sp>
      <p:sp>
        <p:nvSpPr>
          <p:cNvPr id="145" name="07">
            <a:extLst xmlns:a="http://schemas.openxmlformats.org/drawingml/2006/main">
              <a:ext uri="{FF2B5EF4-FFF2-40B4-BE49-F238E27FC236}">
                <a16:creationId xmlns:a16="http://schemas.microsoft.com/office/drawing/2014/main" id="{ABE80527-6CAF-4637-95CB-C94E3AC83125}"/>
              </a:ext>
            </a:extLst>
          </p:cNvPr>
          <p:cNvSpPr>
            <a:spLocks xmlns:a="http://schemas.openxmlformats.org/drawingml/2006/main" noGrp="1"/>
          </p:cNvSpPr>
          <p:nvPr/>
        </p:nvSpPr>
        <p:spPr>
          <a:xfrm xmlns:a="http://schemas.openxmlformats.org/drawingml/2006/main">
            <a:off x="16687800" y="9467850"/>
            <a:ext cx="66675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00" b="1">
                <a:solidFill>
                  <a:srgbClr val="526C7F"/>
                </a:solidFill>
                <a:latin typeface="Nimbus Sans"/>
                <a:ea typeface="Nimbus Sans"/>
                <a:cs typeface="Nimbus Sans"/>
              </a:defRPr>
            </a:pPr>
            <a:r>
              <a:rPr sz="1800" b="1">
                <a:solidFill>
                  <a:srgbClr val="526C7F"/>
                </a:solidFill>
                <a:latin typeface="Nimbus Sans"/>
                <a:ea typeface="Nimbus Sans"/>
                <a:cs typeface="Nimbus Sans"/>
              </a:rPr>
              <a:t>07</a:t>
            </a:r>
          </a:p>
        </p:txBody>
      </p:sp>
    </p:spTree>
    <p:extLst>
      <p:ext uri="{BB962C8B-B14F-4D97-AF65-F5344CB8AC3E}">
        <p14:creationId xmlns:p14="http://schemas.microsoft.com/office/powerpoint/2010/main" val="1698730521"/>
      </p:ext>
    </p:extLst>
  </p:cSld>
</p:sld>
</file>

<file path=ppt/slides/slide8.xml><?xml version="1.0" encoding="utf-8"?>
<p:sld xmlns:p="http://schemas.openxmlformats.org/presentationml/2006/main" showMasterSp="1">
  <p:cSld>
    <p:bg>
      <p:bgPr>
        <a:solidFill xmlns:a="http://schemas.openxmlformats.org/drawingml/2006/main">
          <a:srgbClr val="F7FAFD"/>
        </a:solidFill>
      </p:bgPr>
    </p:bg>
    <p:spTree>
      <p:nvGrpSpPr>
        <p:cNvPr id="1" name=""/>
        <p:cNvGrpSpPr/>
        <p:nvPr/>
      </p:nvGrpSpPr>
      <p:grpSpPr>
        <a:xfrm xmlns:a="http://schemas.openxmlformats.org/drawingml/2006/main"/>
      </p:grpSpPr>
      <p:sp>
        <p:nvSpPr>
          <p:cNvPr id="149" name="Come scelgo la sede?">
            <a:extLst xmlns:a="http://schemas.openxmlformats.org/drawingml/2006/main">
              <a:ext uri="{FF2B5EF4-FFF2-40B4-BE49-F238E27FC236}">
                <a16:creationId xmlns:a16="http://schemas.microsoft.com/office/drawing/2014/main" id="{310978AB-2AA2-45EA-B232-383C3E8DCDF1}"/>
              </a:ext>
            </a:extLst>
          </p:cNvPr>
          <p:cNvSpPr>
            <a:spLocks xmlns:a="http://schemas.openxmlformats.org/drawingml/2006/main" noGrp="1"/>
          </p:cNvSpPr>
          <p:nvPr/>
        </p:nvSpPr>
        <p:spPr>
          <a:xfrm xmlns:a="http://schemas.openxmlformats.org/drawingml/2006/main">
            <a:off x="1219200" y="990600"/>
            <a:ext cx="15811500" cy="8686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700" b="1">
                <a:solidFill>
                  <a:srgbClr val="0A304A"/>
                </a:solidFill>
                <a:latin typeface="Nimbus Sans"/>
                <a:ea typeface="Nimbus Sans"/>
                <a:cs typeface="Nimbus Sans"/>
              </a:defRPr>
            </a:defPPr>
            <a:lvl1pPr>
              <a:buNone/>
              <a:defRPr sz="4900" b="1">
                <a:solidFill>
                  <a:srgbClr val="102A43"/>
                </a:solidFill>
                <a:latin typeface="DejaVu Sans"/>
                <a:ea typeface="DejaVu Sans"/>
                <a:cs typeface="DejaVu Sans"/>
              </a:defRPr>
            </a:lvl1pPr>
          </a:lstStyle>
          <a:p xmlns:a="http://schemas.openxmlformats.org/drawingml/2006/main">
            <a:pPr algn="l">
              <a:buNone/>
              <a:defRPr sz="5700" b="1">
                <a:solidFill>
                  <a:srgbClr val="0A304A"/>
                </a:solidFill>
                <a:latin typeface="Nimbus Sans"/>
                <a:ea typeface="Nimbus Sans"/>
                <a:cs typeface="Nimbus Sans"/>
              </a:defRPr>
            </a:pPr>
            <a:r>
              <a:rPr sz="5700" b="1">
                <a:solidFill>
                  <a:srgbClr val="0A304A"/>
                </a:solidFill>
                <a:latin typeface="Nimbus Sans"/>
                <a:ea typeface="Nimbus Sans"/>
                <a:cs typeface="Nimbus Sans"/>
              </a:rPr>
              <a:t>Come scelgo la sede?</a:t>
            </a:r>
          </a:p>
        </p:txBody>
      </p:sp>
      <p:sp>
        <p:nvSpPr>
          <p:cNvPr id="150" name="01">
            <a:extLst xmlns:a="http://schemas.openxmlformats.org/drawingml/2006/main">
              <a:ext uri="{FF2B5EF4-FFF2-40B4-BE49-F238E27FC236}">
                <a16:creationId xmlns:a16="http://schemas.microsoft.com/office/drawing/2014/main" id="{6502291B-B421-4EC8-A485-F6040C9FE970}"/>
              </a:ext>
            </a:extLst>
          </p:cNvPr>
          <p:cNvSpPr>
            <a:spLocks xmlns:a="http://schemas.openxmlformats.org/drawingml/2006/main" noGrp="1"/>
          </p:cNvSpPr>
          <p:nvPr/>
        </p:nvSpPr>
        <p:spPr>
          <a:xfrm xmlns:a="http://schemas.openxmlformats.org/drawingml/2006/main">
            <a:off x="1219200" y="3209925"/>
            <a:ext cx="1476375" cy="7315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800" b="1">
                <a:solidFill>
                  <a:srgbClr val="076DB7"/>
                </a:solidFill>
                <a:latin typeface="Nimbus Sans"/>
                <a:ea typeface="Nimbus Sans"/>
                <a:cs typeface="Nimbus Sans"/>
              </a:defRPr>
            </a:defPPr>
            <a:lvl1pPr>
              <a:buNone/>
              <a:defRPr sz="4300" b="1">
                <a:solidFill>
                  <a:srgbClr val="0753A6"/>
                </a:solidFill>
                <a:latin typeface="DejaVu Sans"/>
                <a:ea typeface="DejaVu Sans"/>
                <a:cs typeface="DejaVu Sans"/>
              </a:defRPr>
            </a:lvl1pPr>
          </a:lstStyle>
          <a:p xmlns:a="http://schemas.openxmlformats.org/drawingml/2006/main">
            <a:pPr algn="l">
              <a:buNone/>
              <a:defRPr sz="4800" b="1">
                <a:solidFill>
                  <a:srgbClr val="076DB7"/>
                </a:solidFill>
                <a:latin typeface="Nimbus Sans"/>
                <a:ea typeface="Nimbus Sans"/>
                <a:cs typeface="Nimbus Sans"/>
              </a:defRPr>
            </a:pPr>
            <a:r>
              <a:rPr sz="4800" b="1">
                <a:solidFill>
                  <a:srgbClr val="076DB7"/>
                </a:solidFill>
                <a:latin typeface="Nimbus Sans"/>
                <a:ea typeface="Nimbus Sans"/>
                <a:cs typeface="Nimbus Sans"/>
              </a:rPr>
              <a:t>01</a:t>
            </a:r>
          </a:p>
        </p:txBody>
      </p:sp>
      <p:sp>
        <p:nvSpPr>
          <p:cNvPr id="151" name="Corsi">
            <a:extLst xmlns:a="http://schemas.openxmlformats.org/drawingml/2006/main">
              <a:ext uri="{FF2B5EF4-FFF2-40B4-BE49-F238E27FC236}">
                <a16:creationId xmlns:a16="http://schemas.microsoft.com/office/drawing/2014/main" id="{6110773B-2A83-400B-BF53-CCE8328EE615}"/>
              </a:ext>
            </a:extLst>
          </p:cNvPr>
          <p:cNvSpPr>
            <a:spLocks xmlns:a="http://schemas.openxmlformats.org/drawingml/2006/main" noGrp="1"/>
          </p:cNvSpPr>
          <p:nvPr/>
        </p:nvSpPr>
        <p:spPr>
          <a:xfrm xmlns:a="http://schemas.openxmlformats.org/drawingml/2006/main">
            <a:off x="3429000" y="3286125"/>
            <a:ext cx="3810000" cy="5486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0A304A"/>
                </a:solidFill>
                <a:latin typeface="Nimbus Sans"/>
                <a:ea typeface="Nimbus Sans"/>
                <a:cs typeface="Nimbus Sans"/>
              </a:defRPr>
            </a:defPPr>
            <a:lvl1pPr>
              <a:buNone/>
              <a:defRPr sz="3000" b="1">
                <a:solidFill>
                  <a:srgbClr val="102A43"/>
                </a:solidFill>
                <a:latin typeface="DejaVu Sans"/>
                <a:ea typeface="DejaVu Sans"/>
                <a:cs typeface="DejaVu Sans"/>
              </a:defRPr>
            </a:lvl1pPr>
          </a:lstStyle>
          <a:p xmlns:a="http://schemas.openxmlformats.org/drawingml/2006/main">
            <a:pPr algn="l">
              <a:buNone/>
              <a:defRPr sz="3600" b="1">
                <a:solidFill>
                  <a:srgbClr val="0A304A"/>
                </a:solidFill>
                <a:latin typeface="Nimbus Sans"/>
                <a:ea typeface="Nimbus Sans"/>
                <a:cs typeface="Nimbus Sans"/>
              </a:defRPr>
            </a:pPr>
            <a:r>
              <a:rPr sz="3600" b="1">
                <a:solidFill>
                  <a:srgbClr val="0A304A"/>
                </a:solidFill>
                <a:latin typeface="Nimbus Sans"/>
                <a:ea typeface="Nimbus Sans"/>
                <a:cs typeface="Nimbus Sans"/>
              </a:rPr>
              <a:t>Corsi</a:t>
            </a:r>
          </a:p>
        </p:txBody>
      </p:sp>
      <p:sp>
        <p:nvSpPr>
          <p:cNvPr id="152" name="Programmi, crediti e accesso per studenti in scamb">
            <a:extLst xmlns:a="http://schemas.openxmlformats.org/drawingml/2006/main">
              <a:ext uri="{FF2B5EF4-FFF2-40B4-BE49-F238E27FC236}">
                <a16:creationId xmlns:a16="http://schemas.microsoft.com/office/drawing/2014/main" id="{8E1551FA-5B73-4621-BB89-F362C9F32B49}"/>
              </a:ext>
            </a:extLst>
          </p:cNvPr>
          <p:cNvSpPr>
            <a:spLocks xmlns:a="http://schemas.openxmlformats.org/drawingml/2006/main" noGrp="1"/>
          </p:cNvSpPr>
          <p:nvPr/>
        </p:nvSpPr>
        <p:spPr>
          <a:xfrm xmlns:a="http://schemas.openxmlformats.org/drawingml/2006/main">
            <a:off x="7905750" y="3343275"/>
            <a:ext cx="92583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00" b="0">
                <a:solidFill>
                  <a:srgbClr val="284B63"/>
                </a:solidFill>
                <a:latin typeface="Nimbus Sans"/>
                <a:ea typeface="Nimbus Sans"/>
                <a:cs typeface="Nimbus Sans"/>
              </a:defRPr>
            </a:defPPr>
            <a:lvl1pPr>
              <a:buNone/>
              <a:defRPr sz="2700">
                <a:solidFill>
                  <a:srgbClr val="102A43"/>
                </a:solidFill>
                <a:latin typeface="DejaVu Sans"/>
                <a:ea typeface="DejaVu Sans"/>
                <a:cs typeface="DejaVu Sans"/>
              </a:defRPr>
            </a:lvl1pPr>
          </a:lstStyle>
          <a:p xmlns:a="http://schemas.openxmlformats.org/drawingml/2006/main">
            <a:pPr algn="l">
              <a:buNone/>
              <a:defRPr sz="3000" b="0">
                <a:solidFill>
                  <a:srgbClr val="284B63"/>
                </a:solidFill>
                <a:latin typeface="Nimbus Sans"/>
                <a:ea typeface="Nimbus Sans"/>
                <a:cs typeface="Nimbus Sans"/>
              </a:defRPr>
            </a:pPr>
            <a:r>
              <a:rPr sz="3000" b="0">
                <a:solidFill>
                  <a:srgbClr val="284B63"/>
                </a:solidFill>
                <a:latin typeface="Nimbus Sans"/>
                <a:ea typeface="Nimbus Sans"/>
                <a:cs typeface="Nimbus Sans"/>
              </a:rPr>
              <a:t>Programmi, crediti e accesso per studenti in scambio</a:t>
            </a:r>
          </a:p>
        </p:txBody>
      </p:sp>
      <p:sp>
        <p:nvSpPr>
          <p:cNvPr id="153" name="02">
            <a:extLst xmlns:a="http://schemas.openxmlformats.org/drawingml/2006/main">
              <a:ext uri="{FF2B5EF4-FFF2-40B4-BE49-F238E27FC236}">
                <a16:creationId xmlns:a16="http://schemas.microsoft.com/office/drawing/2014/main" id="{996748F7-0CAD-4295-8634-83CE0EEA2BAA}"/>
              </a:ext>
            </a:extLst>
          </p:cNvPr>
          <p:cNvSpPr>
            <a:spLocks xmlns:a="http://schemas.openxmlformats.org/drawingml/2006/main" noGrp="1"/>
          </p:cNvSpPr>
          <p:nvPr/>
        </p:nvSpPr>
        <p:spPr>
          <a:xfrm xmlns:a="http://schemas.openxmlformats.org/drawingml/2006/main">
            <a:off x="1219200" y="4600575"/>
            <a:ext cx="1476375" cy="7315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800" b="1">
                <a:solidFill>
                  <a:srgbClr val="076DB7"/>
                </a:solidFill>
                <a:latin typeface="Nimbus Sans"/>
                <a:ea typeface="Nimbus Sans"/>
                <a:cs typeface="Nimbus Sans"/>
              </a:defRPr>
            </a:defPPr>
            <a:lvl1pPr>
              <a:buNone/>
              <a:defRPr sz="4300" b="1">
                <a:solidFill>
                  <a:srgbClr val="0753A6"/>
                </a:solidFill>
                <a:latin typeface="DejaVu Sans"/>
                <a:ea typeface="DejaVu Sans"/>
                <a:cs typeface="DejaVu Sans"/>
              </a:defRPr>
            </a:lvl1pPr>
          </a:lstStyle>
          <a:p xmlns:a="http://schemas.openxmlformats.org/drawingml/2006/main">
            <a:pPr algn="l">
              <a:buNone/>
              <a:defRPr sz="4800" b="1">
                <a:solidFill>
                  <a:srgbClr val="076DB7"/>
                </a:solidFill>
                <a:latin typeface="Nimbus Sans"/>
                <a:ea typeface="Nimbus Sans"/>
                <a:cs typeface="Nimbus Sans"/>
              </a:defRPr>
            </a:pPr>
            <a:r>
              <a:rPr sz="4800" b="1">
                <a:solidFill>
                  <a:srgbClr val="076DB7"/>
                </a:solidFill>
                <a:latin typeface="Nimbus Sans"/>
                <a:ea typeface="Nimbus Sans"/>
                <a:cs typeface="Nimbus Sans"/>
              </a:rPr>
              <a:t>02</a:t>
            </a:r>
          </a:p>
        </p:txBody>
      </p:sp>
      <p:sp>
        <p:nvSpPr>
          <p:cNvPr id="154" name="Lingua">
            <a:extLst xmlns:a="http://schemas.openxmlformats.org/drawingml/2006/main">
              <a:ext uri="{FF2B5EF4-FFF2-40B4-BE49-F238E27FC236}">
                <a16:creationId xmlns:a16="http://schemas.microsoft.com/office/drawing/2014/main" id="{0E9BD773-D13E-4262-8A0A-C9026C5E01FE}"/>
              </a:ext>
            </a:extLst>
          </p:cNvPr>
          <p:cNvSpPr>
            <a:spLocks xmlns:a="http://schemas.openxmlformats.org/drawingml/2006/main" noGrp="1"/>
          </p:cNvSpPr>
          <p:nvPr/>
        </p:nvSpPr>
        <p:spPr>
          <a:xfrm xmlns:a="http://schemas.openxmlformats.org/drawingml/2006/main">
            <a:off x="3429000" y="4676775"/>
            <a:ext cx="3810000" cy="5486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0A304A"/>
                </a:solidFill>
                <a:latin typeface="Nimbus Sans"/>
                <a:ea typeface="Nimbus Sans"/>
                <a:cs typeface="Nimbus Sans"/>
              </a:defRPr>
            </a:defPPr>
            <a:lvl1pPr>
              <a:buNone/>
              <a:defRPr sz="3000" b="1">
                <a:solidFill>
                  <a:srgbClr val="102A43"/>
                </a:solidFill>
                <a:latin typeface="DejaVu Sans"/>
                <a:ea typeface="DejaVu Sans"/>
                <a:cs typeface="DejaVu Sans"/>
              </a:defRPr>
            </a:lvl1pPr>
          </a:lstStyle>
          <a:p xmlns:a="http://schemas.openxmlformats.org/drawingml/2006/main">
            <a:pPr algn="l">
              <a:buNone/>
              <a:defRPr sz="3600" b="1">
                <a:solidFill>
                  <a:srgbClr val="0A304A"/>
                </a:solidFill>
                <a:latin typeface="Nimbus Sans"/>
                <a:ea typeface="Nimbus Sans"/>
                <a:cs typeface="Nimbus Sans"/>
              </a:defRPr>
            </a:pPr>
            <a:r>
              <a:rPr sz="3600" b="1">
                <a:solidFill>
                  <a:srgbClr val="0A304A"/>
                </a:solidFill>
                <a:latin typeface="Nimbus Sans"/>
                <a:ea typeface="Nimbus Sans"/>
                <a:cs typeface="Nimbus Sans"/>
              </a:rPr>
              <a:t>Lingua</a:t>
            </a:r>
          </a:p>
        </p:txBody>
      </p:sp>
      <p:sp>
        <p:nvSpPr>
          <p:cNvPr id="155" name="Lingua delle lezioni e attestazioni richieste">
            <a:extLst xmlns:a="http://schemas.openxmlformats.org/drawingml/2006/main">
              <a:ext uri="{FF2B5EF4-FFF2-40B4-BE49-F238E27FC236}">
                <a16:creationId xmlns:a16="http://schemas.microsoft.com/office/drawing/2014/main" id="{AF4486FB-022F-4FF1-9E20-ABDAC32849E4}"/>
              </a:ext>
            </a:extLst>
          </p:cNvPr>
          <p:cNvSpPr>
            <a:spLocks xmlns:a="http://schemas.openxmlformats.org/drawingml/2006/main" noGrp="1"/>
          </p:cNvSpPr>
          <p:nvPr/>
        </p:nvSpPr>
        <p:spPr>
          <a:xfrm xmlns:a="http://schemas.openxmlformats.org/drawingml/2006/main">
            <a:off x="7905750" y="4733925"/>
            <a:ext cx="92583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00" b="0">
                <a:solidFill>
                  <a:srgbClr val="284B63"/>
                </a:solidFill>
                <a:latin typeface="Nimbus Sans"/>
                <a:ea typeface="Nimbus Sans"/>
                <a:cs typeface="Nimbus Sans"/>
              </a:defRPr>
            </a:defPPr>
            <a:lvl1pPr>
              <a:buNone/>
              <a:defRPr sz="2700">
                <a:solidFill>
                  <a:srgbClr val="102A43"/>
                </a:solidFill>
                <a:latin typeface="DejaVu Sans"/>
                <a:ea typeface="DejaVu Sans"/>
                <a:cs typeface="DejaVu Sans"/>
              </a:defRPr>
            </a:lvl1pPr>
          </a:lstStyle>
          <a:p xmlns:a="http://schemas.openxmlformats.org/drawingml/2006/main">
            <a:pPr algn="l">
              <a:buNone/>
              <a:defRPr sz="3000" b="0">
                <a:solidFill>
                  <a:srgbClr val="284B63"/>
                </a:solidFill>
                <a:latin typeface="Nimbus Sans"/>
                <a:ea typeface="Nimbus Sans"/>
                <a:cs typeface="Nimbus Sans"/>
              </a:defRPr>
            </a:pPr>
            <a:r>
              <a:rPr sz="3000" b="0">
                <a:solidFill>
                  <a:srgbClr val="284B63"/>
                </a:solidFill>
                <a:latin typeface="Nimbus Sans"/>
                <a:ea typeface="Nimbus Sans"/>
                <a:cs typeface="Nimbus Sans"/>
              </a:rPr>
              <a:t>Lingua delle lezioni e attestazioni richieste</a:t>
            </a:r>
          </a:p>
        </p:txBody>
      </p:sp>
      <p:sp>
        <p:nvSpPr>
          <p:cNvPr id="156" name="03">
            <a:extLst xmlns:a="http://schemas.openxmlformats.org/drawingml/2006/main">
              <a:ext uri="{FF2B5EF4-FFF2-40B4-BE49-F238E27FC236}">
                <a16:creationId xmlns:a16="http://schemas.microsoft.com/office/drawing/2014/main" id="{C39419FA-9AFA-4F03-BD2F-FCBEDE2D0F82}"/>
              </a:ext>
            </a:extLst>
          </p:cNvPr>
          <p:cNvSpPr>
            <a:spLocks xmlns:a="http://schemas.openxmlformats.org/drawingml/2006/main" noGrp="1"/>
          </p:cNvSpPr>
          <p:nvPr/>
        </p:nvSpPr>
        <p:spPr>
          <a:xfrm xmlns:a="http://schemas.openxmlformats.org/drawingml/2006/main">
            <a:off x="1219200" y="5991225"/>
            <a:ext cx="1476375" cy="7315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800" b="1">
                <a:solidFill>
                  <a:srgbClr val="076DB7"/>
                </a:solidFill>
                <a:latin typeface="Nimbus Sans"/>
                <a:ea typeface="Nimbus Sans"/>
                <a:cs typeface="Nimbus Sans"/>
              </a:defRPr>
            </a:defPPr>
            <a:lvl1pPr>
              <a:buNone/>
              <a:defRPr sz="4300" b="1">
                <a:solidFill>
                  <a:srgbClr val="0753A6"/>
                </a:solidFill>
                <a:latin typeface="DejaVu Sans"/>
                <a:ea typeface="DejaVu Sans"/>
                <a:cs typeface="DejaVu Sans"/>
              </a:defRPr>
            </a:lvl1pPr>
          </a:lstStyle>
          <a:p xmlns:a="http://schemas.openxmlformats.org/drawingml/2006/main">
            <a:pPr algn="l">
              <a:buNone/>
              <a:defRPr sz="4800" b="1">
                <a:solidFill>
                  <a:srgbClr val="076DB7"/>
                </a:solidFill>
                <a:latin typeface="Nimbus Sans"/>
                <a:ea typeface="Nimbus Sans"/>
                <a:cs typeface="Nimbus Sans"/>
              </a:defRPr>
            </a:pPr>
            <a:r>
              <a:rPr sz="4800" b="1">
                <a:solidFill>
                  <a:srgbClr val="076DB7"/>
                </a:solidFill>
                <a:latin typeface="Nimbus Sans"/>
                <a:ea typeface="Nimbus Sans"/>
                <a:cs typeface="Nimbus Sans"/>
              </a:rPr>
              <a:t>03</a:t>
            </a:r>
          </a:p>
        </p:txBody>
      </p:sp>
      <p:sp>
        <p:nvSpPr>
          <p:cNvPr id="157" name="Calendario">
            <a:extLst xmlns:a="http://schemas.openxmlformats.org/drawingml/2006/main">
              <a:ext uri="{FF2B5EF4-FFF2-40B4-BE49-F238E27FC236}">
                <a16:creationId xmlns:a16="http://schemas.microsoft.com/office/drawing/2014/main" id="{6FCFD996-505D-45B2-AE95-E6F075693302}"/>
              </a:ext>
            </a:extLst>
          </p:cNvPr>
          <p:cNvSpPr>
            <a:spLocks xmlns:a="http://schemas.openxmlformats.org/drawingml/2006/main" noGrp="1"/>
          </p:cNvSpPr>
          <p:nvPr/>
        </p:nvSpPr>
        <p:spPr>
          <a:xfrm xmlns:a="http://schemas.openxmlformats.org/drawingml/2006/main">
            <a:off x="3429000" y="6067425"/>
            <a:ext cx="3810000" cy="5486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0A304A"/>
                </a:solidFill>
                <a:latin typeface="Nimbus Sans"/>
                <a:ea typeface="Nimbus Sans"/>
                <a:cs typeface="Nimbus Sans"/>
              </a:defRPr>
            </a:defPPr>
            <a:lvl1pPr>
              <a:buNone/>
              <a:defRPr sz="3000" b="1">
                <a:solidFill>
                  <a:srgbClr val="102A43"/>
                </a:solidFill>
                <a:latin typeface="DejaVu Sans"/>
                <a:ea typeface="DejaVu Sans"/>
                <a:cs typeface="DejaVu Sans"/>
              </a:defRPr>
            </a:lvl1pPr>
          </a:lstStyle>
          <a:p xmlns:a="http://schemas.openxmlformats.org/drawingml/2006/main">
            <a:pPr algn="l">
              <a:buNone/>
              <a:defRPr sz="3600" b="1">
                <a:solidFill>
                  <a:srgbClr val="0A304A"/>
                </a:solidFill>
                <a:latin typeface="Nimbus Sans"/>
                <a:ea typeface="Nimbus Sans"/>
                <a:cs typeface="Nimbus Sans"/>
              </a:defRPr>
            </a:pPr>
            <a:r>
              <a:rPr sz="3600" b="1">
                <a:solidFill>
                  <a:srgbClr val="0A304A"/>
                </a:solidFill>
                <a:latin typeface="Nimbus Sans"/>
                <a:ea typeface="Nimbus Sans"/>
                <a:cs typeface="Nimbus Sans"/>
              </a:rPr>
              <a:t>Calendario</a:t>
            </a:r>
          </a:p>
        </p:txBody>
      </p:sp>
      <p:sp>
        <p:nvSpPr>
          <p:cNvPr id="158" name="Semestre, sessione d’esami e durata dell’accordo">
            <a:extLst xmlns:a="http://schemas.openxmlformats.org/drawingml/2006/main">
              <a:ext uri="{FF2B5EF4-FFF2-40B4-BE49-F238E27FC236}">
                <a16:creationId xmlns:a16="http://schemas.microsoft.com/office/drawing/2014/main" id="{BD653013-53FB-4498-87A6-69C200A0746B}"/>
              </a:ext>
            </a:extLst>
          </p:cNvPr>
          <p:cNvSpPr>
            <a:spLocks xmlns:a="http://schemas.openxmlformats.org/drawingml/2006/main" noGrp="1"/>
          </p:cNvSpPr>
          <p:nvPr/>
        </p:nvSpPr>
        <p:spPr>
          <a:xfrm xmlns:a="http://schemas.openxmlformats.org/drawingml/2006/main">
            <a:off x="7905750" y="6124575"/>
            <a:ext cx="92583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00" b="0">
                <a:solidFill>
                  <a:srgbClr val="284B63"/>
                </a:solidFill>
                <a:latin typeface="Nimbus Sans"/>
                <a:ea typeface="Nimbus Sans"/>
                <a:cs typeface="Nimbus Sans"/>
              </a:defRPr>
            </a:defPPr>
            <a:lvl1pPr>
              <a:buNone/>
              <a:defRPr sz="2700">
                <a:solidFill>
                  <a:srgbClr val="102A43"/>
                </a:solidFill>
                <a:latin typeface="DejaVu Sans"/>
                <a:ea typeface="DejaVu Sans"/>
                <a:cs typeface="DejaVu Sans"/>
              </a:defRPr>
            </a:lvl1pPr>
          </a:lstStyle>
          <a:p xmlns:a="http://schemas.openxmlformats.org/drawingml/2006/main">
            <a:pPr algn="l">
              <a:buNone/>
              <a:defRPr sz="3000" b="0">
                <a:solidFill>
                  <a:srgbClr val="284B63"/>
                </a:solidFill>
                <a:latin typeface="Nimbus Sans"/>
                <a:ea typeface="Nimbus Sans"/>
                <a:cs typeface="Nimbus Sans"/>
              </a:defRPr>
            </a:pPr>
            <a:r>
              <a:rPr sz="3000" b="0">
                <a:solidFill>
                  <a:srgbClr val="284B63"/>
                </a:solidFill>
                <a:latin typeface="Nimbus Sans"/>
                <a:ea typeface="Nimbus Sans"/>
                <a:cs typeface="Nimbus Sans"/>
              </a:rPr>
              <a:t>Semestre, sessione d’esami</a:t>
            </a:r>
          </a:p>
        </p:txBody>
      </p:sp>
      <p:sp>
        <p:nvSpPr>
          <p:cNvPr id="159" name="04">
            <a:extLst xmlns:a="http://schemas.openxmlformats.org/drawingml/2006/main">
              <a:ext uri="{FF2B5EF4-FFF2-40B4-BE49-F238E27FC236}">
                <a16:creationId xmlns:a16="http://schemas.microsoft.com/office/drawing/2014/main" id="{ED9EE494-0DFD-48FD-B3B1-0B4BACE09054}"/>
              </a:ext>
            </a:extLst>
          </p:cNvPr>
          <p:cNvSpPr>
            <a:spLocks xmlns:a="http://schemas.openxmlformats.org/drawingml/2006/main" noGrp="1"/>
          </p:cNvSpPr>
          <p:nvPr/>
        </p:nvSpPr>
        <p:spPr>
          <a:xfrm xmlns:a="http://schemas.openxmlformats.org/drawingml/2006/main">
            <a:off x="1219200" y="7381875"/>
            <a:ext cx="1476375" cy="7315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800" b="1">
                <a:solidFill>
                  <a:srgbClr val="076DB7"/>
                </a:solidFill>
                <a:latin typeface="Nimbus Sans"/>
                <a:ea typeface="Nimbus Sans"/>
                <a:cs typeface="Nimbus Sans"/>
              </a:defRPr>
            </a:defPPr>
            <a:lvl1pPr>
              <a:buNone/>
              <a:defRPr sz="4300" b="1">
                <a:solidFill>
                  <a:srgbClr val="0753A6"/>
                </a:solidFill>
                <a:latin typeface="DejaVu Sans"/>
                <a:ea typeface="DejaVu Sans"/>
                <a:cs typeface="DejaVu Sans"/>
              </a:defRPr>
            </a:lvl1pPr>
          </a:lstStyle>
          <a:p xmlns:a="http://schemas.openxmlformats.org/drawingml/2006/main">
            <a:pPr algn="l">
              <a:buNone/>
              <a:defRPr sz="4800" b="1">
                <a:solidFill>
                  <a:srgbClr val="076DB7"/>
                </a:solidFill>
                <a:latin typeface="Nimbus Sans"/>
                <a:ea typeface="Nimbus Sans"/>
                <a:cs typeface="Nimbus Sans"/>
              </a:defRPr>
            </a:pPr>
            <a:r>
              <a:rPr sz="4800" b="1">
                <a:solidFill>
                  <a:srgbClr val="076DB7"/>
                </a:solidFill>
                <a:latin typeface="Nimbus Sans"/>
                <a:ea typeface="Nimbus Sans"/>
                <a:cs typeface="Nimbus Sans"/>
              </a:rPr>
              <a:t>04</a:t>
            </a:r>
          </a:p>
        </p:txBody>
      </p:sp>
      <p:sp>
        <p:nvSpPr>
          <p:cNvPr id="160" name="Costi">
            <a:extLst xmlns:a="http://schemas.openxmlformats.org/drawingml/2006/main">
              <a:ext uri="{FF2B5EF4-FFF2-40B4-BE49-F238E27FC236}">
                <a16:creationId xmlns:a16="http://schemas.microsoft.com/office/drawing/2014/main" id="{BEBA954B-AB17-4741-AA31-4612E40AED22}"/>
              </a:ext>
            </a:extLst>
          </p:cNvPr>
          <p:cNvSpPr>
            <a:spLocks xmlns:a="http://schemas.openxmlformats.org/drawingml/2006/main" noGrp="1"/>
          </p:cNvSpPr>
          <p:nvPr/>
        </p:nvSpPr>
        <p:spPr>
          <a:xfrm xmlns:a="http://schemas.openxmlformats.org/drawingml/2006/main">
            <a:off x="3429000" y="7458075"/>
            <a:ext cx="3810000" cy="5486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0A304A"/>
                </a:solidFill>
                <a:latin typeface="Nimbus Sans"/>
                <a:ea typeface="Nimbus Sans"/>
                <a:cs typeface="Nimbus Sans"/>
              </a:defRPr>
            </a:defPPr>
            <a:lvl1pPr>
              <a:buNone/>
              <a:defRPr sz="3000" b="1">
                <a:solidFill>
                  <a:srgbClr val="102A43"/>
                </a:solidFill>
                <a:latin typeface="DejaVu Sans"/>
                <a:ea typeface="DejaVu Sans"/>
                <a:cs typeface="DejaVu Sans"/>
              </a:defRPr>
            </a:lvl1pPr>
          </a:lstStyle>
          <a:p xmlns:a="http://schemas.openxmlformats.org/drawingml/2006/main">
            <a:pPr algn="l">
              <a:buNone/>
              <a:defRPr sz="3600" b="1">
                <a:solidFill>
                  <a:srgbClr val="0A304A"/>
                </a:solidFill>
                <a:latin typeface="Nimbus Sans"/>
                <a:ea typeface="Nimbus Sans"/>
                <a:cs typeface="Nimbus Sans"/>
              </a:defRPr>
            </a:pPr>
            <a:r>
              <a:rPr sz="3600" b="1">
                <a:solidFill>
                  <a:srgbClr val="0A304A"/>
                </a:solidFill>
                <a:latin typeface="Nimbus Sans"/>
                <a:ea typeface="Nimbus Sans"/>
                <a:cs typeface="Nimbus Sans"/>
              </a:rPr>
              <a:t>Costi</a:t>
            </a:r>
          </a:p>
        </p:txBody>
      </p:sp>
      <p:sp>
        <p:nvSpPr>
          <p:cNvPr id="161" name="Alloggio, trasporti e budget personale">
            <a:extLst xmlns:a="http://schemas.openxmlformats.org/drawingml/2006/main">
              <a:ext uri="{FF2B5EF4-FFF2-40B4-BE49-F238E27FC236}">
                <a16:creationId xmlns:a16="http://schemas.microsoft.com/office/drawing/2014/main" id="{621A14CD-FFD6-42FA-8B92-FEB03733FADA}"/>
              </a:ext>
            </a:extLst>
          </p:cNvPr>
          <p:cNvSpPr>
            <a:spLocks xmlns:a="http://schemas.openxmlformats.org/drawingml/2006/main" noGrp="1"/>
          </p:cNvSpPr>
          <p:nvPr/>
        </p:nvSpPr>
        <p:spPr>
          <a:xfrm xmlns:a="http://schemas.openxmlformats.org/drawingml/2006/main">
            <a:off x="7905750" y="7515225"/>
            <a:ext cx="92583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00" b="0">
                <a:solidFill>
                  <a:srgbClr val="284B63"/>
                </a:solidFill>
                <a:latin typeface="Nimbus Sans"/>
                <a:ea typeface="Nimbus Sans"/>
                <a:cs typeface="Nimbus Sans"/>
              </a:defRPr>
            </a:defPPr>
            <a:lvl1pPr>
              <a:buNone/>
              <a:defRPr sz="2700">
                <a:solidFill>
                  <a:srgbClr val="102A43"/>
                </a:solidFill>
                <a:latin typeface="DejaVu Sans"/>
                <a:ea typeface="DejaVu Sans"/>
                <a:cs typeface="DejaVu Sans"/>
              </a:defRPr>
            </a:lvl1pPr>
          </a:lstStyle>
          <a:p xmlns:a="http://schemas.openxmlformats.org/drawingml/2006/main">
            <a:pPr algn="l">
              <a:buNone/>
              <a:defRPr sz="3000" b="0">
                <a:solidFill>
                  <a:srgbClr val="284B63"/>
                </a:solidFill>
                <a:latin typeface="Nimbus Sans"/>
                <a:ea typeface="Nimbus Sans"/>
                <a:cs typeface="Nimbus Sans"/>
              </a:defRPr>
            </a:pPr>
            <a:r>
              <a:rPr sz="3000" b="0">
                <a:solidFill>
                  <a:srgbClr val="284B63"/>
                </a:solidFill>
                <a:latin typeface="Nimbus Sans"/>
                <a:ea typeface="Nimbus Sans"/>
                <a:cs typeface="Nimbus Sans"/>
              </a:rPr>
              <a:t>Alloggio, trasporti e budget personale</a:t>
            </a:r>
          </a:p>
        </p:txBody>
      </p:sp>
      <p:sp>
        <p:nvSpPr>
          <p:cNvPr id="162" name="Un confronto tra poche sedi, da discutere con il C">
            <a:extLst xmlns:a="http://schemas.openxmlformats.org/drawingml/2006/main">
              <a:ext uri="{FF2B5EF4-FFF2-40B4-BE49-F238E27FC236}">
                <a16:creationId xmlns:a16="http://schemas.microsoft.com/office/drawing/2014/main" id="{516DE62C-695D-4CB4-8F06-21DBC48B763A}"/>
              </a:ext>
            </a:extLst>
          </p:cNvPr>
          <p:cNvSpPr>
            <a:spLocks xmlns:a="http://schemas.openxmlformats.org/drawingml/2006/main" noGrp="1"/>
          </p:cNvSpPr>
          <p:nvPr/>
        </p:nvSpPr>
        <p:spPr>
          <a:xfrm xmlns:a="http://schemas.openxmlformats.org/drawingml/2006/main">
            <a:off x="1219200" y="9239250"/>
            <a:ext cx="1438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75" b="0">
                <a:solidFill>
                  <a:srgbClr val="526C7F"/>
                </a:solidFill>
                <a:latin typeface="Nimbus Sans"/>
                <a:ea typeface="Nimbus Sans"/>
                <a:cs typeface="Nimbus Sans"/>
              </a:defRPr>
            </a:pPr>
            <a:r>
              <a:rPr sz="1875" b="0">
                <a:solidFill>
                  <a:srgbClr val="526C7F"/>
                </a:solidFill>
                <a:latin typeface="Nimbus Sans"/>
                <a:ea typeface="Nimbus Sans"/>
                <a:cs typeface="Nimbus Sans"/>
              </a:rPr>
              <a:t>Un confronto tra poche sedi, da discutere con il CAI, aiuta a scegliere.</a:t>
            </a:r>
          </a:p>
        </p:txBody>
      </p:sp>
      <p:sp>
        <p:nvSpPr>
          <p:cNvPr id="163" name="08">
            <a:extLst xmlns:a="http://schemas.openxmlformats.org/drawingml/2006/main">
              <a:ext uri="{FF2B5EF4-FFF2-40B4-BE49-F238E27FC236}">
                <a16:creationId xmlns:a16="http://schemas.microsoft.com/office/drawing/2014/main" id="{E20CBFAE-9DA8-4754-801E-98A0D8A514F9}"/>
              </a:ext>
            </a:extLst>
          </p:cNvPr>
          <p:cNvSpPr>
            <a:spLocks xmlns:a="http://schemas.openxmlformats.org/drawingml/2006/main" noGrp="1"/>
          </p:cNvSpPr>
          <p:nvPr/>
        </p:nvSpPr>
        <p:spPr>
          <a:xfrm xmlns:a="http://schemas.openxmlformats.org/drawingml/2006/main">
            <a:off x="16687800" y="9467850"/>
            <a:ext cx="66675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00" b="1">
                <a:solidFill>
                  <a:srgbClr val="526C7F"/>
                </a:solidFill>
                <a:latin typeface="Nimbus Sans"/>
                <a:ea typeface="Nimbus Sans"/>
                <a:cs typeface="Nimbus Sans"/>
              </a:defRPr>
            </a:pPr>
            <a:r>
              <a:rPr sz="1800" b="1">
                <a:solidFill>
                  <a:srgbClr val="526C7F"/>
                </a:solidFill>
                <a:latin typeface="Nimbus Sans"/>
                <a:ea typeface="Nimbus Sans"/>
                <a:cs typeface="Nimbus Sans"/>
              </a:rPr>
              <a:t>08</a:t>
            </a:r>
          </a:p>
        </p:txBody>
      </p:sp>
    </p:spTree>
    <p:extLst>
      <p:ext uri="{BB962C8B-B14F-4D97-AF65-F5344CB8AC3E}">
        <p14:creationId xmlns:p14="http://schemas.microsoft.com/office/powerpoint/2010/main" val="1176822878"/>
      </p:ext>
    </p:extLst>
  </p:cSld>
</p:sld>
</file>

<file path=ppt/slides/slide9.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7" name="Quali contributi posso ricevere?">
            <a:extLst xmlns:a="http://schemas.openxmlformats.org/drawingml/2006/main">
              <a:ext uri="{FF2B5EF4-FFF2-40B4-BE49-F238E27FC236}">
                <a16:creationId xmlns:a16="http://schemas.microsoft.com/office/drawing/2014/main" id="{8848551D-AAD8-4198-9760-AD065EA5FD17}"/>
              </a:ext>
            </a:extLst>
          </p:cNvPr>
          <p:cNvSpPr>
            <a:spLocks xmlns:a="http://schemas.openxmlformats.org/drawingml/2006/main" noGrp="1"/>
          </p:cNvSpPr>
          <p:nvPr/>
        </p:nvSpPr>
        <p:spPr>
          <a:xfrm xmlns:a="http://schemas.openxmlformats.org/drawingml/2006/main">
            <a:off x="1219200" y="990600"/>
            <a:ext cx="15811500" cy="8686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700" b="1">
                <a:solidFill>
                  <a:srgbClr val="0A304A"/>
                </a:solidFill>
                <a:latin typeface="Nimbus Sans"/>
                <a:ea typeface="Nimbus Sans"/>
                <a:cs typeface="Nimbus Sans"/>
              </a:defRPr>
            </a:defPPr>
            <a:lvl1pPr>
              <a:buNone/>
              <a:defRPr sz="4900" b="1">
                <a:solidFill>
                  <a:srgbClr val="102A43"/>
                </a:solidFill>
                <a:latin typeface="DejaVu Sans"/>
                <a:ea typeface="DejaVu Sans"/>
                <a:cs typeface="DejaVu Sans"/>
              </a:defRPr>
            </a:lvl1pPr>
          </a:lstStyle>
          <a:p xmlns:a="http://schemas.openxmlformats.org/drawingml/2006/main">
            <a:pPr algn="l">
              <a:buNone/>
              <a:defRPr sz="5700" b="1">
                <a:solidFill>
                  <a:srgbClr val="0A304A"/>
                </a:solidFill>
                <a:latin typeface="Nimbus Sans"/>
                <a:ea typeface="Nimbus Sans"/>
                <a:cs typeface="Nimbus Sans"/>
              </a:defRPr>
            </a:pPr>
            <a:r>
              <a:rPr sz="5700" b="1">
                <a:solidFill>
                  <a:srgbClr val="0A304A"/>
                </a:solidFill>
                <a:latin typeface="Nimbus Sans"/>
                <a:ea typeface="Nimbus Sans"/>
                <a:cs typeface="Nimbus Sans"/>
              </a:rPr>
              <a:t>Quali contributi posso ricevere?</a:t>
            </a:r>
          </a:p>
        </p:txBody>
      </p:sp>
      <p:sp>
        <p:nvSpPr>
          <p:cNvPr id="168" name="Contributo di mobilità">
            <a:extLst xmlns:a="http://schemas.openxmlformats.org/drawingml/2006/main">
              <a:ext uri="{FF2B5EF4-FFF2-40B4-BE49-F238E27FC236}">
                <a16:creationId xmlns:a16="http://schemas.microsoft.com/office/drawing/2014/main" id="{03AE65F6-7761-4EBD-B922-5089DC6AD0B7}"/>
              </a:ext>
            </a:extLst>
          </p:cNvPr>
          <p:cNvSpPr>
            <a:spLocks xmlns:a="http://schemas.openxmlformats.org/drawingml/2006/main" noGrp="1"/>
          </p:cNvSpPr>
          <p:nvPr/>
        </p:nvSpPr>
        <p:spPr>
          <a:xfrm xmlns:a="http://schemas.openxmlformats.org/drawingml/2006/main">
            <a:off x="1219200" y="3133725"/>
            <a:ext cx="10953750" cy="5257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076DB7"/>
                </a:solidFill>
                <a:latin typeface="Nimbus Sans"/>
                <a:ea typeface="Nimbus Sans"/>
                <a:cs typeface="Nimbus Sans"/>
              </a:defRPr>
            </a:defPPr>
            <a:lvl1pPr>
              <a:buNone/>
              <a:defRPr sz="3200" b="1">
                <a:solidFill>
                  <a:srgbClr val="0753A6"/>
                </a:solidFill>
                <a:latin typeface="DejaVu Sans"/>
                <a:ea typeface="DejaVu Sans"/>
                <a:cs typeface="DejaVu Sans"/>
              </a:defRPr>
            </a:lvl1pPr>
          </a:lstStyle>
          <a:p xmlns:a="http://schemas.openxmlformats.org/drawingml/2006/main">
            <a:pPr algn="l">
              <a:buNone/>
              <a:defRPr sz="3450" b="1">
                <a:solidFill>
                  <a:srgbClr val="076DB7"/>
                </a:solidFill>
                <a:latin typeface="Nimbus Sans"/>
                <a:ea typeface="Nimbus Sans"/>
                <a:cs typeface="Nimbus Sans"/>
              </a:defRPr>
            </a:pPr>
            <a:r>
              <a:rPr sz="3450" b="1">
                <a:solidFill>
                  <a:srgbClr val="076DB7"/>
                </a:solidFill>
                <a:latin typeface="Nimbus Sans"/>
                <a:ea typeface="Nimbus Sans"/>
                <a:cs typeface="Nimbus Sans"/>
              </a:rPr>
              <a:t>Contributo di mobilità</a:t>
            </a:r>
          </a:p>
        </p:txBody>
      </p:sp>
      <p:sp>
        <p:nvSpPr>
          <p:cNvPr id="169" name="Dipende da tipologia, durata e Paese">
            <a:extLst xmlns:a="http://schemas.openxmlformats.org/drawingml/2006/main">
              <a:ext uri="{FF2B5EF4-FFF2-40B4-BE49-F238E27FC236}">
                <a16:creationId xmlns:a16="http://schemas.microsoft.com/office/drawing/2014/main" id="{4E976354-B722-452A-A5CD-5E8774953CE8}"/>
              </a:ext>
            </a:extLst>
          </p:cNvPr>
          <p:cNvSpPr>
            <a:spLocks xmlns:a="http://schemas.openxmlformats.org/drawingml/2006/main" noGrp="1"/>
          </p:cNvSpPr>
          <p:nvPr/>
        </p:nvSpPr>
        <p:spPr>
          <a:xfrm xmlns:a="http://schemas.openxmlformats.org/drawingml/2006/main">
            <a:off x="1219200" y="3914775"/>
            <a:ext cx="10953750" cy="4343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0">
                <a:solidFill>
                  <a:srgbClr val="284B63"/>
                </a:solidFill>
                <a:latin typeface="Nimbus Sans"/>
                <a:ea typeface="Nimbus Sans"/>
                <a:cs typeface="Nimbus Sans"/>
              </a:defRPr>
            </a:defPPr>
            <a:lvl1pPr>
              <a:buNone/>
              <a:defRPr sz="2600">
                <a:solidFill>
                  <a:srgbClr val="102A43"/>
                </a:solidFill>
                <a:latin typeface="DejaVu Sans"/>
                <a:ea typeface="DejaVu Sans"/>
                <a:cs typeface="DejaVu Sans"/>
              </a:defRPr>
            </a:lvl1pPr>
          </a:lstStyle>
          <a:p xmlns:a="http://schemas.openxmlformats.org/drawingml/2006/main">
            <a:pPr algn="l">
              <a:buNone/>
              <a:defRPr sz="2850" b="0">
                <a:solidFill>
                  <a:srgbClr val="284B63"/>
                </a:solidFill>
                <a:latin typeface="Nimbus Sans"/>
                <a:ea typeface="Nimbus Sans"/>
                <a:cs typeface="Nimbus Sans"/>
              </a:defRPr>
            </a:pPr>
            <a:r>
              <a:rPr sz="2850" b="0">
                <a:solidFill>
                  <a:srgbClr val="284B63"/>
                </a:solidFill>
                <a:latin typeface="Nimbus Sans"/>
                <a:ea typeface="Nimbus Sans"/>
                <a:cs typeface="Nimbus Sans"/>
              </a:rPr>
              <a:t>Dipende da tipologia, durata e Paese</a:t>
            </a:r>
          </a:p>
        </p:txBody>
      </p:sp>
      <p:sp>
        <p:nvSpPr>
          <p:cNvPr id="170" name="Viaggio">
            <a:extLst xmlns:a="http://schemas.openxmlformats.org/drawingml/2006/main">
              <a:ext uri="{FF2B5EF4-FFF2-40B4-BE49-F238E27FC236}">
                <a16:creationId xmlns:a16="http://schemas.microsoft.com/office/drawing/2014/main" id="{E79D0AFD-9652-44D7-8FD1-5F74FCAE565F}"/>
              </a:ext>
            </a:extLst>
          </p:cNvPr>
          <p:cNvSpPr>
            <a:spLocks xmlns:a="http://schemas.openxmlformats.org/drawingml/2006/main" noGrp="1"/>
          </p:cNvSpPr>
          <p:nvPr/>
        </p:nvSpPr>
        <p:spPr>
          <a:xfrm xmlns:a="http://schemas.openxmlformats.org/drawingml/2006/main">
            <a:off x="1219200" y="4724400"/>
            <a:ext cx="10953750" cy="5257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076DB7"/>
                </a:solidFill>
                <a:latin typeface="Nimbus Sans"/>
                <a:ea typeface="Nimbus Sans"/>
                <a:cs typeface="Nimbus Sans"/>
              </a:defRPr>
            </a:defPPr>
            <a:lvl1pPr>
              <a:buNone/>
              <a:defRPr sz="3200" b="1">
                <a:solidFill>
                  <a:srgbClr val="0753A6"/>
                </a:solidFill>
                <a:latin typeface="DejaVu Sans"/>
                <a:ea typeface="DejaVu Sans"/>
                <a:cs typeface="DejaVu Sans"/>
              </a:defRPr>
            </a:lvl1pPr>
          </a:lstStyle>
          <a:p xmlns:a="http://schemas.openxmlformats.org/drawingml/2006/main">
            <a:pPr algn="l">
              <a:buNone/>
              <a:defRPr sz="3450" b="1">
                <a:solidFill>
                  <a:srgbClr val="076DB7"/>
                </a:solidFill>
                <a:latin typeface="Nimbus Sans"/>
                <a:ea typeface="Nimbus Sans"/>
                <a:cs typeface="Nimbus Sans"/>
              </a:defRPr>
            </a:pPr>
            <a:r>
              <a:rPr sz="3450" b="1">
                <a:solidFill>
                  <a:srgbClr val="076DB7"/>
                </a:solidFill>
                <a:latin typeface="Nimbus Sans"/>
                <a:ea typeface="Nimbus Sans"/>
                <a:cs typeface="Nimbus Sans"/>
              </a:rPr>
              <a:t>Viaggio</a:t>
            </a:r>
          </a:p>
        </p:txBody>
      </p:sp>
      <p:sp>
        <p:nvSpPr>
          <p:cNvPr id="171" name="In base a distanza, modalità e condizioni del band">
            <a:extLst xmlns:a="http://schemas.openxmlformats.org/drawingml/2006/main">
              <a:ext uri="{FF2B5EF4-FFF2-40B4-BE49-F238E27FC236}">
                <a16:creationId xmlns:a16="http://schemas.microsoft.com/office/drawing/2014/main" id="{1D0C2A23-C0AE-44DD-8D91-7A60C8460D43}"/>
              </a:ext>
            </a:extLst>
          </p:cNvPr>
          <p:cNvSpPr>
            <a:spLocks xmlns:a="http://schemas.openxmlformats.org/drawingml/2006/main" noGrp="1"/>
          </p:cNvSpPr>
          <p:nvPr/>
        </p:nvSpPr>
        <p:spPr>
          <a:xfrm xmlns:a="http://schemas.openxmlformats.org/drawingml/2006/main">
            <a:off x="1219200" y="5505450"/>
            <a:ext cx="10953750" cy="4343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0">
                <a:solidFill>
                  <a:srgbClr val="284B63"/>
                </a:solidFill>
                <a:latin typeface="Nimbus Sans"/>
                <a:ea typeface="Nimbus Sans"/>
                <a:cs typeface="Nimbus Sans"/>
              </a:defRPr>
            </a:defPPr>
            <a:lvl1pPr>
              <a:buNone/>
              <a:defRPr sz="2600">
                <a:solidFill>
                  <a:srgbClr val="102A43"/>
                </a:solidFill>
                <a:latin typeface="DejaVu Sans"/>
                <a:ea typeface="DejaVu Sans"/>
                <a:cs typeface="DejaVu Sans"/>
              </a:defRPr>
            </a:lvl1pPr>
          </a:lstStyle>
          <a:p xmlns:a="http://schemas.openxmlformats.org/drawingml/2006/main">
            <a:pPr algn="l">
              <a:buNone/>
              <a:defRPr sz="2850" b="0">
                <a:solidFill>
                  <a:srgbClr val="284B63"/>
                </a:solidFill>
                <a:latin typeface="Nimbus Sans"/>
                <a:ea typeface="Nimbus Sans"/>
                <a:cs typeface="Nimbus Sans"/>
              </a:defRPr>
            </a:pPr>
            <a:r>
              <a:rPr sz="2850" b="0">
                <a:solidFill>
                  <a:srgbClr val="284B63"/>
                </a:solidFill>
                <a:latin typeface="Nimbus Sans"/>
                <a:ea typeface="Nimbus Sans"/>
                <a:cs typeface="Nimbus Sans"/>
              </a:rPr>
              <a:t>In base a distanza, modalità e condizioni del bando</a:t>
            </a:r>
          </a:p>
        </p:txBody>
      </p:sp>
      <p:sp>
        <p:nvSpPr>
          <p:cNvPr id="172" name="Integrazioni e inclusione">
            <a:extLst xmlns:a="http://schemas.openxmlformats.org/drawingml/2006/main">
              <a:ext uri="{FF2B5EF4-FFF2-40B4-BE49-F238E27FC236}">
                <a16:creationId xmlns:a16="http://schemas.microsoft.com/office/drawing/2014/main" id="{F3757550-821F-464A-8069-846CEC4AF94B}"/>
              </a:ext>
            </a:extLst>
          </p:cNvPr>
          <p:cNvSpPr>
            <a:spLocks xmlns:a="http://schemas.openxmlformats.org/drawingml/2006/main" noGrp="1"/>
          </p:cNvSpPr>
          <p:nvPr/>
        </p:nvSpPr>
        <p:spPr>
          <a:xfrm xmlns:a="http://schemas.openxmlformats.org/drawingml/2006/main">
            <a:off x="1219200" y="6315075"/>
            <a:ext cx="10953750" cy="5257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450" b="1">
                <a:solidFill>
                  <a:srgbClr val="076DB7"/>
                </a:solidFill>
                <a:latin typeface="Nimbus Sans"/>
                <a:ea typeface="Nimbus Sans"/>
                <a:cs typeface="Nimbus Sans"/>
              </a:defRPr>
            </a:defPPr>
            <a:lvl1pPr>
              <a:buNone/>
              <a:defRPr sz="3200" b="1">
                <a:solidFill>
                  <a:srgbClr val="0753A6"/>
                </a:solidFill>
                <a:latin typeface="DejaVu Sans"/>
                <a:ea typeface="DejaVu Sans"/>
                <a:cs typeface="DejaVu Sans"/>
              </a:defRPr>
            </a:lvl1pPr>
          </a:lstStyle>
          <a:p xmlns:a="http://schemas.openxmlformats.org/drawingml/2006/main">
            <a:pPr algn="l">
              <a:buNone/>
              <a:defRPr sz="3450" b="1">
                <a:solidFill>
                  <a:srgbClr val="076DB7"/>
                </a:solidFill>
                <a:latin typeface="Nimbus Sans"/>
                <a:ea typeface="Nimbus Sans"/>
                <a:cs typeface="Nimbus Sans"/>
              </a:defRPr>
            </a:pPr>
            <a:r>
              <a:rPr sz="3450" b="1">
                <a:solidFill>
                  <a:srgbClr val="076DB7"/>
                </a:solidFill>
                <a:latin typeface="Nimbus Sans"/>
                <a:ea typeface="Nimbus Sans"/>
                <a:cs typeface="Nimbus Sans"/>
              </a:rPr>
              <a:t>Integrazioni e inclusione</a:t>
            </a:r>
          </a:p>
        </p:txBody>
      </p:sp>
      <p:sp>
        <p:nvSpPr>
          <p:cNvPr id="173" name="ISEE, minori opportunità ed esigenze specifiche, s">
            <a:extLst xmlns:a="http://schemas.openxmlformats.org/drawingml/2006/main">
              <a:ext uri="{FF2B5EF4-FFF2-40B4-BE49-F238E27FC236}">
                <a16:creationId xmlns:a16="http://schemas.microsoft.com/office/drawing/2014/main" id="{932D892D-D623-4E77-AF5A-944E3AC6B4D1}"/>
              </a:ext>
            </a:extLst>
          </p:cNvPr>
          <p:cNvSpPr>
            <a:spLocks xmlns:a="http://schemas.openxmlformats.org/drawingml/2006/main" noGrp="1"/>
          </p:cNvSpPr>
          <p:nvPr/>
        </p:nvSpPr>
        <p:spPr>
          <a:xfrm xmlns:a="http://schemas.openxmlformats.org/drawingml/2006/main">
            <a:off x="1219200" y="7096125"/>
            <a:ext cx="10953750" cy="43434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850" b="0">
                <a:solidFill>
                  <a:srgbClr val="284B63"/>
                </a:solidFill>
                <a:latin typeface="Nimbus Sans"/>
                <a:ea typeface="Nimbus Sans"/>
                <a:cs typeface="Nimbus Sans"/>
              </a:defRPr>
            </a:defPPr>
            <a:lvl1pPr>
              <a:buNone/>
              <a:defRPr sz="2600">
                <a:solidFill>
                  <a:srgbClr val="102A43"/>
                </a:solidFill>
                <a:latin typeface="DejaVu Sans"/>
                <a:ea typeface="DejaVu Sans"/>
                <a:cs typeface="DejaVu Sans"/>
              </a:defRPr>
            </a:lvl1pPr>
          </a:lstStyle>
          <a:p xmlns:a="http://schemas.openxmlformats.org/drawingml/2006/main">
            <a:pPr algn="l">
              <a:buNone/>
              <a:defRPr sz="2850" b="0">
                <a:solidFill>
                  <a:srgbClr val="284B63"/>
                </a:solidFill>
                <a:latin typeface="Nimbus Sans"/>
                <a:ea typeface="Nimbus Sans"/>
                <a:cs typeface="Nimbus Sans"/>
              </a:defRPr>
            </a:pPr>
            <a:r>
              <a:rPr sz="2850" b="0">
                <a:solidFill>
                  <a:srgbClr val="284B63"/>
                </a:solidFill>
                <a:latin typeface="Nimbus Sans"/>
                <a:ea typeface="Nimbus Sans"/>
                <a:cs typeface="Nimbus Sans"/>
              </a:rPr>
              <a:t>ISEE, minori opportunità ed esigenze specifiche, se spettanti</a:t>
            </a:r>
          </a:p>
        </p:txBody>
      </p:sp>
      <p:pic>
        <p:nvPicPr>
          <p:cNvPr id="174" name="image5.png">
            <a:extLst xmlns:a="http://schemas.openxmlformats.org/drawingml/2006/main">
              <a:ext uri="{FF2B5EF4-FFF2-40B4-BE49-F238E27FC236}">
                <a16:creationId xmlns:a16="http://schemas.microsoft.com/office/drawing/2014/main" id="{4B72196B-0F0D-46DD-A19B-D5CC7EAC1B89}"/>
              </a:ext>
            </a:extLst>
          </p:cNvPr>
          <p:cNvPicPr>
            <a:picLocks xmlns:a="http://schemas.openxmlformats.org/drawingml/2006/main" noChangeAspect="1"/>
          </p:cNvPicPr>
          <p:nvPr/>
        </p:nvPicPr>
        <p:blipFill>
          <a:blip xmlns:r="http://schemas.openxmlformats.org/officeDocument/2006/relationships" xmlns:a="http://schemas.openxmlformats.org/drawingml/2006/main" r:embed="Re88f8436164a49b4"/>
          <a:stretch xmlns:a="http://schemas.openxmlformats.org/drawingml/2006/main"/>
        </p:blipFill>
        <p:spPr>
          <a:xfrm xmlns:a="http://schemas.openxmlformats.org/drawingml/2006/main">
            <a:off x="13525500" y="3254889"/>
            <a:ext cx="3476625" cy="3158096"/>
          </a:xfrm>
          <a:prstGeom xmlns:a="http://schemas.openxmlformats.org/drawingml/2006/main" prst="rect">
            <a:avLst/>
          </a:prstGeom>
          <a:ln xmlns:a="http://schemas.openxmlformats.org/drawingml/2006/main" w="12700">
            <a:miter/>
          </a:ln>
        </p:spPr>
      </p:pic>
      <p:sp>
        <p:nvSpPr>
          <p:cNvPr id="175" name="Un sostegno ai costi, con assegnazione secondo il ">
            <a:extLst xmlns:a="http://schemas.openxmlformats.org/drawingml/2006/main">
              <a:ext uri="{FF2B5EF4-FFF2-40B4-BE49-F238E27FC236}">
                <a16:creationId xmlns:a16="http://schemas.microsoft.com/office/drawing/2014/main" id="{B901F307-AD70-495B-9A70-C5D3A44BC29B}"/>
              </a:ext>
            </a:extLst>
          </p:cNvPr>
          <p:cNvSpPr>
            <a:spLocks xmlns:a="http://schemas.openxmlformats.org/drawingml/2006/main" noGrp="1"/>
          </p:cNvSpPr>
          <p:nvPr/>
        </p:nvSpPr>
        <p:spPr>
          <a:xfrm xmlns:a="http://schemas.openxmlformats.org/drawingml/2006/main">
            <a:off x="1219200" y="8258175"/>
            <a:ext cx="15811500" cy="46863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075" b="1">
                <a:solidFill>
                  <a:srgbClr val="0A304A"/>
                </a:solidFill>
                <a:latin typeface="Nimbus Sans"/>
                <a:ea typeface="Nimbus Sans"/>
                <a:cs typeface="Nimbus Sans"/>
              </a:defRPr>
            </a:defPPr>
            <a:lvl1pPr>
              <a:buNone/>
              <a:defRPr sz="2700" b="1">
                <a:solidFill>
                  <a:srgbClr val="102A43"/>
                </a:solidFill>
                <a:latin typeface="DejaVu Sans"/>
                <a:ea typeface="DejaVu Sans"/>
                <a:cs typeface="DejaVu Sans"/>
              </a:defRPr>
            </a:lvl1pPr>
          </a:lstStyle>
          <a:p xmlns:a="http://schemas.openxmlformats.org/drawingml/2006/main">
            <a:pPr algn="l">
              <a:buNone/>
              <a:defRPr sz="3075" b="1">
                <a:solidFill>
                  <a:srgbClr val="0A304A"/>
                </a:solidFill>
                <a:latin typeface="Nimbus Sans"/>
                <a:ea typeface="Nimbus Sans"/>
                <a:cs typeface="Nimbus Sans"/>
              </a:defRPr>
            </a:pPr>
            <a:r>
              <a:rPr sz="3075" b="1">
                <a:solidFill>
                  <a:srgbClr val="0A304A"/>
                </a:solidFill>
                <a:latin typeface="Nimbus Sans"/>
                <a:ea typeface="Nimbus Sans"/>
                <a:cs typeface="Nimbus Sans"/>
              </a:rPr>
              <a:t>Un sostegno ai costi, con assegnazione secondo il bando</a:t>
            </a:r>
          </a:p>
        </p:txBody>
      </p:sp>
      <p:sp>
        <p:nvSpPr>
          <p:cNvPr id="176" name="Risorse e graduatoria incidono sul finanziamento. ">
            <a:extLst xmlns:a="http://schemas.openxmlformats.org/drawingml/2006/main">
              <a:ext uri="{FF2B5EF4-FFF2-40B4-BE49-F238E27FC236}">
                <a16:creationId xmlns:a16="http://schemas.microsoft.com/office/drawing/2014/main" id="{9A8D2AA6-74DE-4121-B209-22519AEEBC30}"/>
              </a:ext>
            </a:extLst>
          </p:cNvPr>
          <p:cNvSpPr>
            <a:spLocks xmlns:a="http://schemas.openxmlformats.org/drawingml/2006/main" noGrp="1"/>
          </p:cNvSpPr>
          <p:nvPr/>
        </p:nvSpPr>
        <p:spPr>
          <a:xfrm xmlns:a="http://schemas.openxmlformats.org/drawingml/2006/main">
            <a:off x="1219200" y="9239250"/>
            <a:ext cx="1438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75" b="0">
                <a:solidFill>
                  <a:srgbClr val="526C7F"/>
                </a:solidFill>
                <a:latin typeface="Nimbus Sans"/>
                <a:ea typeface="Nimbus Sans"/>
                <a:cs typeface="Nimbus Sans"/>
              </a:defRPr>
            </a:pPr>
            <a:r>
              <a:rPr sz="1875" b="0">
                <a:solidFill>
                  <a:srgbClr val="526C7F"/>
                </a:solidFill>
                <a:latin typeface="Nimbus Sans"/>
                <a:ea typeface="Nimbus Sans"/>
                <a:cs typeface="Nimbus Sans"/>
              </a:rPr>
              <a:t>Risorse e graduatoria incidono sul finanziamento. Sono possibili mobilità a zero grant comunitario.</a:t>
            </a:r>
          </a:p>
        </p:txBody>
      </p:sp>
      <p:sp>
        <p:nvSpPr>
          <p:cNvPr id="177" name="11">
            <a:extLst xmlns:a="http://schemas.openxmlformats.org/drawingml/2006/main">
              <a:ext uri="{FF2B5EF4-FFF2-40B4-BE49-F238E27FC236}">
                <a16:creationId xmlns:a16="http://schemas.microsoft.com/office/drawing/2014/main" id="{2F1CA686-3B25-4D32-91E2-12C643357DEA}"/>
              </a:ext>
            </a:extLst>
          </p:cNvPr>
          <p:cNvSpPr>
            <a:spLocks xmlns:a="http://schemas.openxmlformats.org/drawingml/2006/main" noGrp="1"/>
          </p:cNvSpPr>
          <p:nvPr/>
        </p:nvSpPr>
        <p:spPr>
          <a:xfrm xmlns:a="http://schemas.openxmlformats.org/drawingml/2006/main">
            <a:off x="16687800" y="9467850"/>
            <a:ext cx="66675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00" b="1">
                <a:solidFill>
                  <a:srgbClr val="526C7F"/>
                </a:solidFill>
                <a:latin typeface="Nimbus Sans"/>
                <a:ea typeface="Nimbus Sans"/>
                <a:cs typeface="Nimbus Sans"/>
              </a:defRPr>
            </a:pPr>
            <a:r>
              <a:rPr sz="1800" b="1">
                <a:solidFill>
                  <a:srgbClr val="526C7F"/>
                </a:solidFill>
                <a:latin typeface="Nimbus Sans"/>
                <a:ea typeface="Nimbus Sans"/>
                <a:cs typeface="Nimbus Sans"/>
              </a:rPr>
              <a:t>09</a:t>
            </a:r>
          </a:p>
        </p:txBody>
      </p:sp>
    </p:spTree>
    <p:extLst>
      <p:ext uri="{BB962C8B-B14F-4D97-AF65-F5344CB8AC3E}">
        <p14:creationId xmlns:p14="http://schemas.microsoft.com/office/powerpoint/2010/main" val="612819471"/>
      </p:ext>
    </p:extLst>
  </p:cSld>
</p:sld>
</file>

<file path=ppt/slides/slide10.xml><?xml version="1.0" encoding="utf-8"?>
<p:sld xmlns:p="http://schemas.openxmlformats.org/presentationml/2006/main" showMasterSp="1">
  <p:cSld>
    <p:bg>
      <p:bgPr>
        <a:solidFill xmlns:a="http://schemas.openxmlformats.org/drawingml/2006/main">
          <a:srgbClr val="EAF6FC"/>
        </a:solidFill>
      </p:bgPr>
    </p:bg>
    <p:spTree>
      <p:nvGrpSpPr>
        <p:cNvPr id="1" name=""/>
        <p:cNvGrpSpPr/>
        <p:nvPr/>
      </p:nvGrpSpPr>
      <p:grpSpPr>
        <a:xfrm xmlns:a="http://schemas.openxmlformats.org/drawingml/2006/main"/>
      </p:grpSpPr>
      <p:sp>
        <p:nvSpPr>
          <p:cNvPr id="181" name="Come presento la domanda?">
            <a:extLst xmlns:a="http://schemas.openxmlformats.org/drawingml/2006/main">
              <a:ext uri="{FF2B5EF4-FFF2-40B4-BE49-F238E27FC236}">
                <a16:creationId xmlns:a16="http://schemas.microsoft.com/office/drawing/2014/main" id="{522A0E67-A440-464B-9F1F-B606B661ACEE}"/>
              </a:ext>
            </a:extLst>
          </p:cNvPr>
          <p:cNvSpPr>
            <a:spLocks xmlns:a="http://schemas.openxmlformats.org/drawingml/2006/main" noGrp="1"/>
          </p:cNvSpPr>
          <p:nvPr/>
        </p:nvSpPr>
        <p:spPr>
          <a:xfrm xmlns:a="http://schemas.openxmlformats.org/drawingml/2006/main">
            <a:off x="1219200" y="990600"/>
            <a:ext cx="15811500" cy="8686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700" b="1">
                <a:solidFill>
                  <a:srgbClr val="0A304A"/>
                </a:solidFill>
                <a:latin typeface="Nimbus Sans"/>
                <a:ea typeface="Nimbus Sans"/>
                <a:cs typeface="Nimbus Sans"/>
              </a:defRPr>
            </a:defPPr>
            <a:lvl1pPr>
              <a:buNone/>
              <a:defRPr sz="4900" b="1">
                <a:solidFill>
                  <a:srgbClr val="102A43"/>
                </a:solidFill>
                <a:latin typeface="DejaVu Sans"/>
                <a:ea typeface="DejaVu Sans"/>
                <a:cs typeface="DejaVu Sans"/>
              </a:defRPr>
            </a:lvl1pPr>
          </a:lstStyle>
          <a:p xmlns:a="http://schemas.openxmlformats.org/drawingml/2006/main">
            <a:pPr algn="l">
              <a:buNone/>
              <a:defRPr sz="5700" b="1">
                <a:solidFill>
                  <a:srgbClr val="0A304A"/>
                </a:solidFill>
                <a:latin typeface="Nimbus Sans"/>
                <a:ea typeface="Nimbus Sans"/>
                <a:cs typeface="Nimbus Sans"/>
              </a:defRPr>
            </a:pPr>
            <a:r>
              <a:rPr sz="5700" b="1">
                <a:solidFill>
                  <a:srgbClr val="0A304A"/>
                </a:solidFill>
                <a:latin typeface="Nimbus Sans"/>
                <a:ea typeface="Nimbus Sans"/>
                <a:cs typeface="Nimbus Sans"/>
              </a:rPr>
              <a:t>Come presento la domanda?</a:t>
            </a:r>
          </a:p>
        </p:txBody>
      </p:sp>
      <p:sp>
        <p:nvSpPr>
          <p:cNvPr id="182" name="1">
            <a:extLst xmlns:a="http://schemas.openxmlformats.org/drawingml/2006/main">
              <a:ext uri="{FF2B5EF4-FFF2-40B4-BE49-F238E27FC236}">
                <a16:creationId xmlns:a16="http://schemas.microsoft.com/office/drawing/2014/main" id="{A225BA5A-DF05-4D80-842C-6D14F9A650D9}"/>
              </a:ext>
            </a:extLst>
          </p:cNvPr>
          <p:cNvSpPr>
            <a:spLocks xmlns:a="http://schemas.openxmlformats.org/drawingml/2006/main" noGrp="1"/>
          </p:cNvSpPr>
          <p:nvPr/>
        </p:nvSpPr>
        <p:spPr>
          <a:xfrm xmlns:a="http://schemas.openxmlformats.org/drawingml/2006/main">
            <a:off x="1219200" y="3238500"/>
            <a:ext cx="1381125"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6000" b="1">
                <a:solidFill>
                  <a:srgbClr val="076DB7"/>
                </a:solidFill>
                <a:latin typeface="Nimbus Sans"/>
                <a:ea typeface="Nimbus Sans"/>
                <a:cs typeface="Nimbus Sans"/>
              </a:defRPr>
            </a:defPPr>
            <a:lvl1pPr>
              <a:buNone/>
              <a:defRPr sz="4600" b="1">
                <a:solidFill>
                  <a:srgbClr val="0753A6"/>
                </a:solidFill>
                <a:latin typeface="DejaVu Sans"/>
                <a:ea typeface="DejaVu Sans"/>
                <a:cs typeface="DejaVu Sans"/>
              </a:defRPr>
            </a:lvl1pPr>
          </a:lstStyle>
          <a:p xmlns:a="http://schemas.openxmlformats.org/drawingml/2006/main">
            <a:pPr algn="l">
              <a:buNone/>
              <a:defRPr sz="6000" b="1">
                <a:solidFill>
                  <a:srgbClr val="076DB7"/>
                </a:solidFill>
                <a:latin typeface="Nimbus Sans"/>
                <a:ea typeface="Nimbus Sans"/>
                <a:cs typeface="Nimbus Sans"/>
              </a:defRPr>
            </a:pPr>
            <a:r>
              <a:rPr sz="6000" b="1">
                <a:solidFill>
                  <a:srgbClr val="076DB7"/>
                </a:solidFill>
                <a:latin typeface="Nimbus Sans"/>
                <a:ea typeface="Nimbus Sans"/>
                <a:cs typeface="Nimbus Sans"/>
              </a:rPr>
              <a:t>1</a:t>
            </a:r>
          </a:p>
        </p:txBody>
      </p:sp>
      <p:sp>
        <p:nvSpPr>
          <p:cNvPr id="183" name="Bando e allegati">
            <a:extLst xmlns:a="http://schemas.openxmlformats.org/drawingml/2006/main">
              <a:ext uri="{FF2B5EF4-FFF2-40B4-BE49-F238E27FC236}">
                <a16:creationId xmlns:a16="http://schemas.microsoft.com/office/drawing/2014/main" id="{1C5F2239-C537-42F4-B08E-866C98A04560}"/>
              </a:ext>
            </a:extLst>
          </p:cNvPr>
          <p:cNvSpPr>
            <a:spLocks xmlns:a="http://schemas.openxmlformats.org/drawingml/2006/main" noGrp="1"/>
          </p:cNvSpPr>
          <p:nvPr/>
        </p:nvSpPr>
        <p:spPr>
          <a:xfrm xmlns:a="http://schemas.openxmlformats.org/drawingml/2006/main">
            <a:off x="3238500" y="3238500"/>
            <a:ext cx="8905875" cy="5372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525" b="1">
                <a:solidFill>
                  <a:srgbClr val="0A304A"/>
                </a:solidFill>
                <a:latin typeface="Nimbus Sans"/>
                <a:ea typeface="Nimbus Sans"/>
                <a:cs typeface="Nimbus Sans"/>
              </a:defRPr>
            </a:defPPr>
            <a:lvl1pPr>
              <a:buNone/>
              <a:defRPr sz="3100" b="1">
                <a:solidFill>
                  <a:srgbClr val="102A43"/>
                </a:solidFill>
                <a:latin typeface="DejaVu Sans"/>
                <a:ea typeface="DejaVu Sans"/>
                <a:cs typeface="DejaVu Sans"/>
              </a:defRPr>
            </a:lvl1pPr>
          </a:lstStyle>
          <a:p xmlns:a="http://schemas.openxmlformats.org/drawingml/2006/main">
            <a:pPr algn="l">
              <a:buNone/>
              <a:defRPr sz="3525" b="1">
                <a:solidFill>
                  <a:srgbClr val="0A304A"/>
                </a:solidFill>
                <a:latin typeface="Nimbus Sans"/>
                <a:ea typeface="Nimbus Sans"/>
                <a:cs typeface="Nimbus Sans"/>
              </a:defRPr>
            </a:pPr>
            <a:r>
              <a:rPr sz="3525" b="1">
                <a:solidFill>
                  <a:srgbClr val="0A304A"/>
                </a:solidFill>
                <a:latin typeface="Nimbus Sans"/>
                <a:ea typeface="Nimbus Sans"/>
                <a:cs typeface="Nimbus Sans"/>
              </a:rPr>
              <a:t>Bando e allegati</a:t>
            </a:r>
          </a:p>
        </p:txBody>
      </p:sp>
      <p:sp>
        <p:nvSpPr>
          <p:cNvPr id="184" name="Requisiti, sedi, documenti e scadenza">
            <a:extLst xmlns:a="http://schemas.openxmlformats.org/drawingml/2006/main">
              <a:ext uri="{FF2B5EF4-FFF2-40B4-BE49-F238E27FC236}">
                <a16:creationId xmlns:a16="http://schemas.microsoft.com/office/drawing/2014/main" id="{EEED01EC-32B5-43A1-A29B-F5B68198780D}"/>
              </a:ext>
            </a:extLst>
          </p:cNvPr>
          <p:cNvSpPr>
            <a:spLocks xmlns:a="http://schemas.openxmlformats.org/drawingml/2006/main" noGrp="1"/>
          </p:cNvSpPr>
          <p:nvPr/>
        </p:nvSpPr>
        <p:spPr>
          <a:xfrm xmlns:a="http://schemas.openxmlformats.org/drawingml/2006/main">
            <a:off x="3238500" y="4057650"/>
            <a:ext cx="8905875" cy="44577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0">
                <a:solidFill>
                  <a:srgbClr val="284B63"/>
                </a:solidFill>
                <a:latin typeface="Nimbus Sans"/>
                <a:ea typeface="Nimbus Sans"/>
                <a:cs typeface="Nimbus Sans"/>
              </a:defRPr>
            </a:defPPr>
            <a:lvl1pPr>
              <a:buNone/>
              <a:defRPr sz="2500">
                <a:solidFill>
                  <a:srgbClr val="102A43"/>
                </a:solidFill>
                <a:latin typeface="DejaVu Sans"/>
                <a:ea typeface="DejaVu Sans"/>
                <a:cs typeface="DejaVu Sans"/>
              </a:defRPr>
            </a:lvl1pPr>
          </a:lstStyle>
          <a:p xmlns:a="http://schemas.openxmlformats.org/drawingml/2006/main">
            <a:pPr algn="l">
              <a:buNone/>
              <a:defRPr sz="2925" b="0">
                <a:solidFill>
                  <a:srgbClr val="284B63"/>
                </a:solidFill>
                <a:latin typeface="Nimbus Sans"/>
                <a:ea typeface="Nimbus Sans"/>
                <a:cs typeface="Nimbus Sans"/>
              </a:defRPr>
            </a:pPr>
            <a:r>
              <a:rPr sz="2925" b="0">
                <a:solidFill>
                  <a:srgbClr val="284B63"/>
                </a:solidFill>
                <a:latin typeface="Nimbus Sans"/>
                <a:ea typeface="Nimbus Sans"/>
                <a:cs typeface="Nimbus Sans"/>
              </a:rPr>
              <a:t>Requisiti, sedi, documenti e scadenza</a:t>
            </a:r>
          </a:p>
        </p:txBody>
      </p:sp>
      <p:sp>
        <p:nvSpPr>
          <p:cNvPr id="185" name="2">
            <a:extLst xmlns:a="http://schemas.openxmlformats.org/drawingml/2006/main">
              <a:ext uri="{FF2B5EF4-FFF2-40B4-BE49-F238E27FC236}">
                <a16:creationId xmlns:a16="http://schemas.microsoft.com/office/drawing/2014/main" id="{7E8A35FB-4FBE-4448-B365-365F9E827871}"/>
              </a:ext>
            </a:extLst>
          </p:cNvPr>
          <p:cNvSpPr>
            <a:spLocks xmlns:a="http://schemas.openxmlformats.org/drawingml/2006/main" noGrp="1"/>
          </p:cNvSpPr>
          <p:nvPr/>
        </p:nvSpPr>
        <p:spPr>
          <a:xfrm xmlns:a="http://schemas.openxmlformats.org/drawingml/2006/main">
            <a:off x="1219200" y="5048250"/>
            <a:ext cx="1381125"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6000" b="1">
                <a:solidFill>
                  <a:srgbClr val="076DB7"/>
                </a:solidFill>
                <a:latin typeface="Nimbus Sans"/>
                <a:ea typeface="Nimbus Sans"/>
                <a:cs typeface="Nimbus Sans"/>
              </a:defRPr>
            </a:defPPr>
            <a:lvl1pPr>
              <a:buNone/>
              <a:defRPr sz="4600" b="1">
                <a:solidFill>
                  <a:srgbClr val="0753A6"/>
                </a:solidFill>
                <a:latin typeface="DejaVu Sans"/>
                <a:ea typeface="DejaVu Sans"/>
                <a:cs typeface="DejaVu Sans"/>
              </a:defRPr>
            </a:lvl1pPr>
          </a:lstStyle>
          <a:p xmlns:a="http://schemas.openxmlformats.org/drawingml/2006/main">
            <a:pPr algn="l">
              <a:buNone/>
              <a:defRPr sz="6000" b="1">
                <a:solidFill>
                  <a:srgbClr val="076DB7"/>
                </a:solidFill>
                <a:latin typeface="Nimbus Sans"/>
                <a:ea typeface="Nimbus Sans"/>
                <a:cs typeface="Nimbus Sans"/>
              </a:defRPr>
            </a:pPr>
            <a:r>
              <a:rPr sz="6000" b="1">
                <a:solidFill>
                  <a:srgbClr val="076DB7"/>
                </a:solidFill>
                <a:latin typeface="Nimbus Sans"/>
                <a:ea typeface="Nimbus Sans"/>
                <a:cs typeface="Nimbus Sans"/>
              </a:rPr>
              <a:t>2</a:t>
            </a:r>
          </a:p>
        </p:txBody>
      </p:sp>
      <p:sp>
        <p:nvSpPr>
          <p:cNvPr id="186" name="Erasmus Mobility">
            <a:extLst xmlns:a="http://schemas.openxmlformats.org/drawingml/2006/main">
              <a:ext uri="{FF2B5EF4-FFF2-40B4-BE49-F238E27FC236}">
                <a16:creationId xmlns:a16="http://schemas.microsoft.com/office/drawing/2014/main" id="{A0ED7161-10EC-455C-96C3-DBBDBB6954D9}"/>
              </a:ext>
            </a:extLst>
          </p:cNvPr>
          <p:cNvSpPr>
            <a:spLocks xmlns:a="http://schemas.openxmlformats.org/drawingml/2006/main" noGrp="1"/>
          </p:cNvSpPr>
          <p:nvPr/>
        </p:nvSpPr>
        <p:spPr>
          <a:xfrm xmlns:a="http://schemas.openxmlformats.org/drawingml/2006/main">
            <a:off x="3238500" y="5048250"/>
            <a:ext cx="8905875" cy="5372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525" b="1">
                <a:solidFill>
                  <a:srgbClr val="0A304A"/>
                </a:solidFill>
                <a:latin typeface="Nimbus Sans"/>
                <a:ea typeface="Nimbus Sans"/>
                <a:cs typeface="Nimbus Sans"/>
              </a:defRPr>
            </a:defPPr>
            <a:lvl1pPr>
              <a:buNone/>
              <a:defRPr sz="3100" b="1">
                <a:solidFill>
                  <a:srgbClr val="102A43"/>
                </a:solidFill>
                <a:latin typeface="DejaVu Sans"/>
                <a:ea typeface="DejaVu Sans"/>
                <a:cs typeface="DejaVu Sans"/>
              </a:defRPr>
            </a:lvl1pPr>
          </a:lstStyle>
          <a:p xmlns:a="http://schemas.openxmlformats.org/drawingml/2006/main">
            <a:pPr algn="l">
              <a:buNone/>
              <a:defRPr sz="3525" b="1">
                <a:solidFill>
                  <a:srgbClr val="0A304A"/>
                </a:solidFill>
                <a:latin typeface="Nimbus Sans"/>
                <a:ea typeface="Nimbus Sans"/>
                <a:cs typeface="Nimbus Sans"/>
              </a:defRPr>
            </a:pPr>
            <a:r>
              <a:rPr sz="3525" b="1">
                <a:solidFill>
                  <a:srgbClr val="0A304A"/>
                </a:solidFill>
                <a:latin typeface="Nimbus Sans"/>
                <a:ea typeface="Nimbus Sans"/>
                <a:cs typeface="Nimbus Sans"/>
              </a:rPr>
              <a:t>Erasmus Mobility</a:t>
            </a:r>
          </a:p>
        </p:txBody>
      </p:sp>
      <p:sp>
        <p:nvSpPr>
          <p:cNvPr id="187" name="Domanda online con credenziali di Ateneo">
            <a:extLst xmlns:a="http://schemas.openxmlformats.org/drawingml/2006/main">
              <a:ext uri="{FF2B5EF4-FFF2-40B4-BE49-F238E27FC236}">
                <a16:creationId xmlns:a16="http://schemas.microsoft.com/office/drawing/2014/main" id="{7CCB5440-5B30-43C4-958C-AB811B32BFE1}"/>
              </a:ext>
            </a:extLst>
          </p:cNvPr>
          <p:cNvSpPr>
            <a:spLocks xmlns:a="http://schemas.openxmlformats.org/drawingml/2006/main" noGrp="1"/>
          </p:cNvSpPr>
          <p:nvPr/>
        </p:nvSpPr>
        <p:spPr>
          <a:xfrm xmlns:a="http://schemas.openxmlformats.org/drawingml/2006/main">
            <a:off x="3238500" y="5867400"/>
            <a:ext cx="8905875" cy="44577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0">
                <a:solidFill>
                  <a:srgbClr val="284B63"/>
                </a:solidFill>
                <a:latin typeface="Nimbus Sans"/>
                <a:ea typeface="Nimbus Sans"/>
                <a:cs typeface="Nimbus Sans"/>
              </a:defRPr>
            </a:defPPr>
            <a:lvl1pPr>
              <a:buNone/>
              <a:defRPr sz="2500">
                <a:solidFill>
                  <a:srgbClr val="102A43"/>
                </a:solidFill>
                <a:latin typeface="DejaVu Sans"/>
                <a:ea typeface="DejaVu Sans"/>
                <a:cs typeface="DejaVu Sans"/>
              </a:defRPr>
            </a:lvl1pPr>
          </a:lstStyle>
          <a:p xmlns:a="http://schemas.openxmlformats.org/drawingml/2006/main">
            <a:pPr algn="l">
              <a:buNone/>
              <a:defRPr sz="2925" b="0">
                <a:solidFill>
                  <a:srgbClr val="284B63"/>
                </a:solidFill>
                <a:latin typeface="Nimbus Sans"/>
                <a:ea typeface="Nimbus Sans"/>
                <a:cs typeface="Nimbus Sans"/>
              </a:defRPr>
            </a:pPr>
            <a:r>
              <a:rPr sz="2925" b="0">
                <a:solidFill>
                  <a:srgbClr val="284B63"/>
                </a:solidFill>
                <a:latin typeface="Nimbus Sans"/>
                <a:ea typeface="Nimbus Sans"/>
                <a:cs typeface="Nimbus Sans"/>
              </a:rPr>
              <a:t>Domanda online con credenziali di Ateneo</a:t>
            </a:r>
          </a:p>
        </p:txBody>
      </p:sp>
      <p:sp>
        <p:nvSpPr>
          <p:cNvPr id="188" name="3">
            <a:extLst xmlns:a="http://schemas.openxmlformats.org/drawingml/2006/main">
              <a:ext uri="{FF2B5EF4-FFF2-40B4-BE49-F238E27FC236}">
                <a16:creationId xmlns:a16="http://schemas.microsoft.com/office/drawing/2014/main" id="{7457258A-0F70-481C-8311-4F79D1855453}"/>
              </a:ext>
            </a:extLst>
          </p:cNvPr>
          <p:cNvSpPr>
            <a:spLocks xmlns:a="http://schemas.openxmlformats.org/drawingml/2006/main" noGrp="1"/>
          </p:cNvSpPr>
          <p:nvPr/>
        </p:nvSpPr>
        <p:spPr>
          <a:xfrm xmlns:a="http://schemas.openxmlformats.org/drawingml/2006/main">
            <a:off x="1219200" y="6858000"/>
            <a:ext cx="1381125"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6000" b="1">
                <a:solidFill>
                  <a:srgbClr val="076DB7"/>
                </a:solidFill>
                <a:latin typeface="Nimbus Sans"/>
                <a:ea typeface="Nimbus Sans"/>
                <a:cs typeface="Nimbus Sans"/>
              </a:defRPr>
            </a:defPPr>
            <a:lvl1pPr>
              <a:buNone/>
              <a:defRPr sz="4600" b="1">
                <a:solidFill>
                  <a:srgbClr val="0753A6"/>
                </a:solidFill>
                <a:latin typeface="DejaVu Sans"/>
                <a:ea typeface="DejaVu Sans"/>
                <a:cs typeface="DejaVu Sans"/>
              </a:defRPr>
            </a:lvl1pPr>
          </a:lstStyle>
          <a:p xmlns:a="http://schemas.openxmlformats.org/drawingml/2006/main">
            <a:pPr algn="l">
              <a:buNone/>
              <a:defRPr sz="6000" b="1">
                <a:solidFill>
                  <a:srgbClr val="076DB7"/>
                </a:solidFill>
                <a:latin typeface="Nimbus Sans"/>
                <a:ea typeface="Nimbus Sans"/>
                <a:cs typeface="Nimbus Sans"/>
              </a:defRPr>
            </a:pPr>
            <a:r>
              <a:rPr sz="6000" b="1">
                <a:solidFill>
                  <a:srgbClr val="076DB7"/>
                </a:solidFill>
                <a:latin typeface="Nimbus Sans"/>
                <a:ea typeface="Nimbus Sans"/>
                <a:cs typeface="Nimbus Sans"/>
              </a:rPr>
              <a:t>3</a:t>
            </a:r>
          </a:p>
        </p:txBody>
      </p:sp>
      <p:sp>
        <p:nvSpPr>
          <p:cNvPr id="189" name="Invio e passaggi successivi">
            <a:extLst xmlns:a="http://schemas.openxmlformats.org/drawingml/2006/main">
              <a:ext uri="{FF2B5EF4-FFF2-40B4-BE49-F238E27FC236}">
                <a16:creationId xmlns:a16="http://schemas.microsoft.com/office/drawing/2014/main" id="{8A14DCDE-493F-4BE3-B69C-BB7563DB3888}"/>
              </a:ext>
            </a:extLst>
          </p:cNvPr>
          <p:cNvSpPr>
            <a:spLocks xmlns:a="http://schemas.openxmlformats.org/drawingml/2006/main" noGrp="1"/>
          </p:cNvSpPr>
          <p:nvPr/>
        </p:nvSpPr>
        <p:spPr>
          <a:xfrm xmlns:a="http://schemas.openxmlformats.org/drawingml/2006/main">
            <a:off x="3238500" y="6858000"/>
            <a:ext cx="8905875" cy="53721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525" b="1">
                <a:solidFill>
                  <a:srgbClr val="0A304A"/>
                </a:solidFill>
                <a:latin typeface="Nimbus Sans"/>
                <a:ea typeface="Nimbus Sans"/>
                <a:cs typeface="Nimbus Sans"/>
              </a:defRPr>
            </a:defPPr>
            <a:lvl1pPr>
              <a:buNone/>
              <a:defRPr sz="3100" b="1">
                <a:solidFill>
                  <a:srgbClr val="102A43"/>
                </a:solidFill>
                <a:latin typeface="DejaVu Sans"/>
                <a:ea typeface="DejaVu Sans"/>
                <a:cs typeface="DejaVu Sans"/>
              </a:defRPr>
            </a:lvl1pPr>
          </a:lstStyle>
          <a:p xmlns:a="http://schemas.openxmlformats.org/drawingml/2006/main">
            <a:pPr algn="l">
              <a:buNone/>
              <a:defRPr sz="3525" b="1">
                <a:solidFill>
                  <a:srgbClr val="0A304A"/>
                </a:solidFill>
                <a:latin typeface="Nimbus Sans"/>
                <a:ea typeface="Nimbus Sans"/>
                <a:cs typeface="Nimbus Sans"/>
              </a:defRPr>
            </a:pPr>
            <a:r>
              <a:rPr sz="3525" b="1">
                <a:solidFill>
                  <a:srgbClr val="0A304A"/>
                </a:solidFill>
                <a:latin typeface="Nimbus Sans"/>
                <a:ea typeface="Nimbus Sans"/>
                <a:cs typeface="Nimbus Sans"/>
              </a:rPr>
              <a:t>Invio e passaggi successivi</a:t>
            </a:r>
          </a:p>
        </p:txBody>
      </p:sp>
      <p:sp>
        <p:nvSpPr>
          <p:cNvPr id="190" name="Controllo delle comunicazioni e degli adempimenti">
            <a:extLst xmlns:a="http://schemas.openxmlformats.org/drawingml/2006/main">
              <a:ext uri="{FF2B5EF4-FFF2-40B4-BE49-F238E27FC236}">
                <a16:creationId xmlns:a16="http://schemas.microsoft.com/office/drawing/2014/main" id="{2290D873-D850-40DC-8C4B-FD7A4C8D6323}"/>
              </a:ext>
            </a:extLst>
          </p:cNvPr>
          <p:cNvSpPr>
            <a:spLocks xmlns:a="http://schemas.openxmlformats.org/drawingml/2006/main" noGrp="1"/>
          </p:cNvSpPr>
          <p:nvPr/>
        </p:nvSpPr>
        <p:spPr>
          <a:xfrm xmlns:a="http://schemas.openxmlformats.org/drawingml/2006/main">
            <a:off x="3238500" y="7677150"/>
            <a:ext cx="8905875" cy="44577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925" b="0">
                <a:solidFill>
                  <a:srgbClr val="284B63"/>
                </a:solidFill>
                <a:latin typeface="Nimbus Sans"/>
                <a:ea typeface="Nimbus Sans"/>
                <a:cs typeface="Nimbus Sans"/>
              </a:defRPr>
            </a:defPPr>
            <a:lvl1pPr>
              <a:buNone/>
              <a:defRPr sz="2500">
                <a:solidFill>
                  <a:srgbClr val="102A43"/>
                </a:solidFill>
                <a:latin typeface="DejaVu Sans"/>
                <a:ea typeface="DejaVu Sans"/>
                <a:cs typeface="DejaVu Sans"/>
              </a:defRPr>
            </a:lvl1pPr>
          </a:lstStyle>
          <a:p xmlns:a="http://schemas.openxmlformats.org/drawingml/2006/main">
            <a:pPr algn="l">
              <a:buNone/>
              <a:defRPr sz="2925" b="0">
                <a:solidFill>
                  <a:srgbClr val="284B63"/>
                </a:solidFill>
                <a:latin typeface="Nimbus Sans"/>
                <a:ea typeface="Nimbus Sans"/>
                <a:cs typeface="Nimbus Sans"/>
              </a:defRPr>
            </a:pPr>
            <a:r>
              <a:rPr sz="2925" b="0">
                <a:solidFill>
                  <a:srgbClr val="284B63"/>
                </a:solidFill>
                <a:latin typeface="Nimbus Sans"/>
                <a:ea typeface="Nimbus Sans"/>
                <a:cs typeface="Nimbus Sans"/>
              </a:rPr>
              <a:t>Controllo delle comunicazioni e degli adempimenti</a:t>
            </a:r>
          </a:p>
        </p:txBody>
      </p:sp>
      <p:pic>
        <p:nvPicPr>
          <p:cNvPr id="191" name="image6.png">
            <a:extLst xmlns:a="http://schemas.openxmlformats.org/drawingml/2006/main">
              <a:ext uri="{FF2B5EF4-FFF2-40B4-BE49-F238E27FC236}">
                <a16:creationId xmlns:a16="http://schemas.microsoft.com/office/drawing/2014/main" id="{0EC1F023-E593-40F9-8382-8398BED3BC61}"/>
              </a:ext>
            </a:extLst>
          </p:cNvPr>
          <p:cNvPicPr>
            <a:picLocks xmlns:a="http://schemas.openxmlformats.org/drawingml/2006/main" noChangeAspect="1"/>
          </p:cNvPicPr>
          <p:nvPr/>
        </p:nvPicPr>
        <p:blipFill>
          <a:blip xmlns:r="http://schemas.openxmlformats.org/officeDocument/2006/relationships" xmlns:a="http://schemas.openxmlformats.org/drawingml/2006/main" r:embed="R5aca65fab1cf4df3"/>
          <a:stretch xmlns:a="http://schemas.openxmlformats.org/drawingml/2006/main"/>
        </p:blipFill>
        <p:spPr>
          <a:xfrm xmlns:a="http://schemas.openxmlformats.org/drawingml/2006/main">
            <a:off x="13716000" y="4191990"/>
            <a:ext cx="3238500" cy="2950769"/>
          </a:xfrm>
          <a:prstGeom xmlns:a="http://schemas.openxmlformats.org/drawingml/2006/main" prst="rect">
            <a:avLst/>
          </a:prstGeom>
          <a:ln xmlns:a="http://schemas.openxmlformats.org/drawingml/2006/main" w="12700">
            <a:miter/>
          </a:ln>
        </p:spPr>
      </p:pic>
      <p:sp>
        <p:nvSpPr>
          <p:cNvPr id="192" name="Nel 2026: fino a 3 preferenze. Per traineeship, an">
            <a:extLst xmlns:a="http://schemas.openxmlformats.org/drawingml/2006/main">
              <a:ext uri="{FF2B5EF4-FFF2-40B4-BE49-F238E27FC236}">
                <a16:creationId xmlns:a16="http://schemas.microsoft.com/office/drawing/2014/main" id="{56B08D4D-E485-45CE-A555-46AC2828B19C}"/>
              </a:ext>
            </a:extLst>
          </p:cNvPr>
          <p:cNvSpPr>
            <a:spLocks xmlns:a="http://schemas.openxmlformats.org/drawingml/2006/main" noGrp="1"/>
          </p:cNvSpPr>
          <p:nvPr/>
        </p:nvSpPr>
        <p:spPr>
          <a:xfrm xmlns:a="http://schemas.openxmlformats.org/drawingml/2006/main">
            <a:off x="1219200" y="9239250"/>
            <a:ext cx="1438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75" b="0">
                <a:solidFill>
                  <a:srgbClr val="526C7F"/>
                </a:solidFill>
                <a:latin typeface="Nimbus Sans"/>
                <a:ea typeface="Nimbus Sans"/>
                <a:cs typeface="Nimbus Sans"/>
              </a:defRPr>
            </a:pPr>
            <a:r>
              <a:rPr sz="1875" b="0">
                <a:solidFill>
                  <a:srgbClr val="526C7F"/>
                </a:solidFill>
                <a:latin typeface="Nimbus Sans"/>
                <a:ea typeface="Nimbus Sans"/>
                <a:cs typeface="Nimbus Sans"/>
              </a:rPr>
              <a:t>Nel 2026: fino a 3 preferenze. Per traineeship, anche il Proposal Form. Dati di carriera da verificare su Alice.</a:t>
            </a:r>
          </a:p>
        </p:txBody>
      </p:sp>
      <p:sp>
        <p:nvSpPr>
          <p:cNvPr id="193" name="13">
            <a:extLst xmlns:a="http://schemas.openxmlformats.org/drawingml/2006/main">
              <a:ext uri="{FF2B5EF4-FFF2-40B4-BE49-F238E27FC236}">
                <a16:creationId xmlns:a16="http://schemas.microsoft.com/office/drawing/2014/main" id="{4503B9F9-84C4-47B8-9736-04A86DB3FD76}"/>
              </a:ext>
            </a:extLst>
          </p:cNvPr>
          <p:cNvSpPr>
            <a:spLocks xmlns:a="http://schemas.openxmlformats.org/drawingml/2006/main" noGrp="1"/>
          </p:cNvSpPr>
          <p:nvPr/>
        </p:nvSpPr>
        <p:spPr>
          <a:xfrm xmlns:a="http://schemas.openxmlformats.org/drawingml/2006/main">
            <a:off x="16687800" y="9467850"/>
            <a:ext cx="66675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00" b="1">
                <a:solidFill>
                  <a:srgbClr val="526C7F"/>
                </a:solidFill>
                <a:latin typeface="Nimbus Sans"/>
                <a:ea typeface="Nimbus Sans"/>
                <a:cs typeface="Nimbus Sans"/>
              </a:defRPr>
            </a:pPr>
            <a:r>
              <a:rPr sz="1800" b="1">
                <a:solidFill>
                  <a:srgbClr val="526C7F"/>
                </a:solidFill>
                <a:latin typeface="Nimbus Sans"/>
                <a:ea typeface="Nimbus Sans"/>
                <a:cs typeface="Nimbus Sans"/>
              </a:rPr>
              <a:t>10</a:t>
            </a:r>
          </a:p>
        </p:txBody>
      </p:sp>
    </p:spTree>
    <p:extLst>
      <p:ext uri="{BB962C8B-B14F-4D97-AF65-F5344CB8AC3E}">
        <p14:creationId xmlns:p14="http://schemas.microsoft.com/office/powerpoint/2010/main" val="1484407156"/>
      </p:ext>
    </p:extLst>
  </p:cSld>
</p:sld>
</file>

<file path=ppt/slides/slide11.xml><?xml version="1.0" encoding="utf-8"?>
<p:sld xmlns:p="http://schemas.openxmlformats.org/presentationml/2006/main" showMasterSp="1">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97" name="A chi mi rivolgo?">
            <a:extLst xmlns:a="http://schemas.openxmlformats.org/drawingml/2006/main">
              <a:ext uri="{FF2B5EF4-FFF2-40B4-BE49-F238E27FC236}">
                <a16:creationId xmlns:a16="http://schemas.microsoft.com/office/drawing/2014/main" id="{EE289B2F-D575-429D-80D5-1FBE9D025819}"/>
              </a:ext>
            </a:extLst>
          </p:cNvPr>
          <p:cNvSpPr>
            <a:spLocks xmlns:a="http://schemas.openxmlformats.org/drawingml/2006/main" noGrp="1"/>
          </p:cNvSpPr>
          <p:nvPr/>
        </p:nvSpPr>
        <p:spPr>
          <a:xfrm xmlns:a="http://schemas.openxmlformats.org/drawingml/2006/main">
            <a:off x="1219200" y="990600"/>
            <a:ext cx="15811500" cy="8686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700" b="1">
                <a:solidFill>
                  <a:srgbClr val="0A304A"/>
                </a:solidFill>
                <a:latin typeface="Nimbus Sans"/>
                <a:ea typeface="Nimbus Sans"/>
                <a:cs typeface="Nimbus Sans"/>
              </a:defRPr>
            </a:defPPr>
            <a:lvl1pPr>
              <a:buNone/>
              <a:defRPr sz="4900" b="1">
                <a:solidFill>
                  <a:srgbClr val="102A43"/>
                </a:solidFill>
                <a:latin typeface="DejaVu Sans"/>
                <a:ea typeface="DejaVu Sans"/>
                <a:cs typeface="DejaVu Sans"/>
              </a:defRPr>
            </a:lvl1pPr>
          </a:lstStyle>
          <a:p xmlns:a="http://schemas.openxmlformats.org/drawingml/2006/main">
            <a:pPr algn="l">
              <a:buNone/>
              <a:defRPr sz="5700" b="1">
                <a:solidFill>
                  <a:srgbClr val="0A304A"/>
                </a:solidFill>
                <a:latin typeface="Nimbus Sans"/>
                <a:ea typeface="Nimbus Sans"/>
                <a:cs typeface="Nimbus Sans"/>
              </a:defRPr>
            </a:pPr>
            <a:r>
              <a:rPr sz="5700" b="1">
                <a:solidFill>
                  <a:srgbClr val="0A304A"/>
                </a:solidFill>
                <a:latin typeface="Nimbus Sans"/>
                <a:ea typeface="Nimbus Sans"/>
                <a:cs typeface="Nimbus Sans"/>
              </a:rPr>
              <a:t>A chi mi rivolgo?</a:t>
            </a:r>
          </a:p>
        </p:txBody>
      </p:sp>
      <p:sp>
        <p:nvSpPr>
          <p:cNvPr id="198" name="DIDATTICA E SCELTA DELLA SEDE">
            <a:extLst xmlns:a="http://schemas.openxmlformats.org/drawingml/2006/main">
              <a:ext uri="{FF2B5EF4-FFF2-40B4-BE49-F238E27FC236}">
                <a16:creationId xmlns:a16="http://schemas.microsoft.com/office/drawing/2014/main" id="{78FED7C1-149B-4947-8895-2555F9106CEE}"/>
              </a:ext>
            </a:extLst>
          </p:cNvPr>
          <p:cNvSpPr>
            <a:spLocks xmlns:a="http://schemas.openxmlformats.org/drawingml/2006/main" noGrp="1"/>
          </p:cNvSpPr>
          <p:nvPr/>
        </p:nvSpPr>
        <p:spPr>
          <a:xfrm xmlns:a="http://schemas.openxmlformats.org/drawingml/2006/main">
            <a:off x="1219200" y="3295650"/>
            <a:ext cx="11049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076DB7"/>
                </a:solidFill>
                <a:latin typeface="Nimbus Sans"/>
                <a:ea typeface="Nimbus Sans"/>
                <a:cs typeface="Nimbus Sans"/>
              </a:defRPr>
            </a:defPPr>
            <a:lvl1pPr>
              <a:buNone/>
              <a:defRPr sz="2300" b="1">
                <a:solidFill>
                  <a:srgbClr val="0753A6"/>
                </a:solidFill>
                <a:latin typeface="DejaVu Sans"/>
                <a:ea typeface="DejaVu Sans"/>
                <a:cs typeface="DejaVu Sans"/>
              </a:defRPr>
            </a:lvl1pPr>
          </a:lstStyle>
          <a:p xmlns:a="http://schemas.openxmlformats.org/drawingml/2006/main">
            <a:pPr algn="l">
              <a:buNone/>
              <a:defRPr sz="2250" b="1">
                <a:solidFill>
                  <a:srgbClr val="076DB7"/>
                </a:solidFill>
                <a:latin typeface="Nimbus Sans"/>
                <a:ea typeface="Nimbus Sans"/>
                <a:cs typeface="Nimbus Sans"/>
              </a:defRPr>
            </a:pPr>
            <a:r>
              <a:rPr sz="2250" b="1">
                <a:solidFill>
                  <a:srgbClr val="076DB7"/>
                </a:solidFill>
                <a:latin typeface="Nimbus Sans"/>
                <a:ea typeface="Nimbus Sans"/>
                <a:cs typeface="Nimbus Sans"/>
              </a:rPr>
              <a:t>DIDATTICA E SCELTA DELLA SEDE</a:t>
            </a:r>
          </a:p>
        </p:txBody>
      </p:sp>
      <p:sp>
        <p:nvSpPr>
          <p:cNvPr id="199" name="Ufficio Internazionalizzazione di Fisicaa support">
            <a:extLst xmlns:a="http://schemas.openxmlformats.org/drawingml/2006/main">
              <a:ext uri="{FF2B5EF4-FFF2-40B4-BE49-F238E27FC236}">
                <a16:creationId xmlns:a16="http://schemas.microsoft.com/office/drawing/2014/main" id="{36FDD9D2-43CE-4458-A7B3-A9E2B4FB932B}"/>
              </a:ext>
            </a:extLst>
          </p:cNvPr>
          <p:cNvSpPr>
            <a:spLocks xmlns:a="http://schemas.openxmlformats.org/drawingml/2006/main" noGrp="1"/>
          </p:cNvSpPr>
          <p:nvPr/>
        </p:nvSpPr>
        <p:spPr>
          <a:xfrm xmlns:a="http://schemas.openxmlformats.org/drawingml/2006/main">
            <a:off x="1219200" y="4210050"/>
            <a:ext cx="10858500" cy="9601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0">
                <a:solidFill>
                  <a:srgbClr val="284B63"/>
                </a:solidFill>
                <a:latin typeface="Nimbus Sans"/>
                <a:ea typeface="Nimbus Sans"/>
                <a:cs typeface="Nimbus Sans"/>
              </a:defRPr>
            </a:defPPr>
          </a:lstStyle>
          <a:p xmlns:a="http://schemas.openxmlformats.org/drawingml/2006/main">
            <a:pPr algn="l">
              <a:buNone/>
              <a:defRPr sz="3150" b="0">
                <a:solidFill>
                  <a:srgbClr val="284B63"/>
                </a:solidFill>
                <a:latin typeface="Nimbus Sans"/>
                <a:ea typeface="Nimbus Sans"/>
                <a:cs typeface="Nimbus Sans"/>
              </a:defRPr>
            </a:pPr>
            <a:r>
              <a:rPr sz="3150" b="0">
                <a:solidFill>
                  <a:srgbClr val="284B63"/>
                </a:solidFill>
                <a:latin typeface="Nimbus Sans"/>
                <a:ea typeface="Nimbus Sans"/>
                <a:cs typeface="Nimbus Sans"/>
              </a:rPr>
              <a:t>Ufficio Internazionalizzazione di Fisica</a:t>
            </a:r>
          </a:p>
          <a:p xmlns:a="http://schemas.openxmlformats.org/drawingml/2006/main">
            <a:pPr algn="l">
              <a:buNone/>
              <a:defRPr sz="3150" b="0">
                <a:solidFill>
                  <a:srgbClr val="284B63"/>
                </a:solidFill>
                <a:latin typeface="Nimbus Sans"/>
                <a:ea typeface="Nimbus Sans"/>
                <a:cs typeface="Nimbus Sans"/>
              </a:defRPr>
            </a:pPr>
            <a:r>
              <a:rPr sz="3150" b="0">
                <a:solidFill>
                  <a:srgbClr val="284B63"/>
                </a:solidFill>
                <a:latin typeface="Nimbus Sans"/>
                <a:ea typeface="Nimbus Sans"/>
                <a:cs typeface="Nimbus Sans"/>
              </a:rPr>
              <a:t>a supporto del CAI</a:t>
            </a:r>
          </a:p>
        </p:txBody>
      </p:sp>
      <p:sp>
        <p:nvSpPr>
          <p:cNvPr id="200" name="erasmus@df.unipi.it">
            <a:extLst xmlns:a="http://schemas.openxmlformats.org/drawingml/2006/main">
              <a:ext uri="{FF2B5EF4-FFF2-40B4-BE49-F238E27FC236}">
                <a16:creationId xmlns:a16="http://schemas.microsoft.com/office/drawing/2014/main" id="{633C172B-1BCA-4958-B973-12E273355C21}"/>
              </a:ext>
            </a:extLst>
          </p:cNvPr>
          <p:cNvSpPr>
            <a:spLocks xmlns:a="http://schemas.openxmlformats.org/drawingml/2006/main" noGrp="1"/>
          </p:cNvSpPr>
          <p:nvPr/>
        </p:nvSpPr>
        <p:spPr>
          <a:xfrm xmlns:a="http://schemas.openxmlformats.org/drawingml/2006/main">
            <a:off x="1219200" y="5619750"/>
            <a:ext cx="11049000" cy="6172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050" b="1">
                <a:solidFill>
                  <a:srgbClr val="076DB7"/>
                </a:solidFill>
                <a:latin typeface="Nimbus Sans"/>
                <a:ea typeface="Nimbus Sans"/>
                <a:cs typeface="Nimbus Sans"/>
              </a:defRPr>
            </a:defPPr>
            <a:lvl1pPr>
              <a:buNone/>
              <a:defRPr sz="3300" b="1" u="sng">
                <a:solidFill>
                  <a:srgbClr val="467886"/>
                </a:solidFill>
                <a:latin typeface="DejaVu Sans"/>
                <a:ea typeface="DejaVu Sans"/>
                <a:cs typeface="DejaVu Sans"/>
              </a:defRPr>
            </a:lvl1pPr>
          </a:lstStyle>
          <a:p xmlns:a="http://schemas.openxmlformats.org/drawingml/2006/main">
            <a:pPr algn="l">
              <a:buNone/>
              <a:defRPr sz="4050" b="1" u="none">
                <a:solidFill>
                  <a:srgbClr val="076DB7"/>
                </a:solidFill>
                <a:latin typeface="Nimbus Sans"/>
                <a:ea typeface="Nimbus Sans"/>
                <a:cs typeface="Nimbus Sans"/>
              </a:defRPr>
            </a:pPr>
            <a:r>
              <a:rPr sz="4050" b="1" u="sng">
                <a:solidFill>
                  <a:srgbClr val="076DB7"/>
                </a:solidFill>
                <a:latin typeface="Nimbus Sans"/>
                <a:ea typeface="Nimbus Sans"/>
                <a:cs typeface="Nimbus Sans"/>
                <a:hlinkClick xmlns:r="http://schemas.openxmlformats.org/officeDocument/2006/relationships" r:id="Rfbae9d895dde4e27"/>
              </a:rPr>
              <a:t>erasmus@df.unipi.it</a:t>
            </a:r>
          </a:p>
        </p:txBody>
      </p:sp>
      <p:sp>
        <p:nvSpPr>
          <p:cNvPr id="201" name="BANDO, CONTRIBUTI E PROCEDURE">
            <a:extLst xmlns:a="http://schemas.openxmlformats.org/drawingml/2006/main">
              <a:ext uri="{FF2B5EF4-FFF2-40B4-BE49-F238E27FC236}">
                <a16:creationId xmlns:a16="http://schemas.microsoft.com/office/drawing/2014/main" id="{E9FE6AC1-9754-49B2-ABFA-93F7D25745A5}"/>
              </a:ext>
            </a:extLst>
          </p:cNvPr>
          <p:cNvSpPr>
            <a:spLocks xmlns:a="http://schemas.openxmlformats.org/drawingml/2006/main" noGrp="1"/>
          </p:cNvSpPr>
          <p:nvPr/>
        </p:nvSpPr>
        <p:spPr>
          <a:xfrm xmlns:a="http://schemas.openxmlformats.org/drawingml/2006/main">
            <a:off x="1219200" y="7181850"/>
            <a:ext cx="110490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1">
                <a:solidFill>
                  <a:srgbClr val="076DB7"/>
                </a:solidFill>
                <a:latin typeface="Nimbus Sans"/>
                <a:ea typeface="Nimbus Sans"/>
                <a:cs typeface="Nimbus Sans"/>
              </a:defRPr>
            </a:defPPr>
            <a:lvl1pPr>
              <a:buNone/>
              <a:defRPr sz="2300" b="1">
                <a:solidFill>
                  <a:srgbClr val="0753A6"/>
                </a:solidFill>
                <a:latin typeface="DejaVu Sans"/>
                <a:ea typeface="DejaVu Sans"/>
                <a:cs typeface="DejaVu Sans"/>
              </a:defRPr>
            </a:lvl1pPr>
          </a:lstStyle>
          <a:p xmlns:a="http://schemas.openxmlformats.org/drawingml/2006/main">
            <a:pPr algn="l">
              <a:buNone/>
              <a:defRPr sz="2250" b="1">
                <a:solidFill>
                  <a:srgbClr val="076DB7"/>
                </a:solidFill>
                <a:latin typeface="Nimbus Sans"/>
                <a:ea typeface="Nimbus Sans"/>
                <a:cs typeface="Nimbus Sans"/>
              </a:defRPr>
            </a:pPr>
            <a:r>
              <a:rPr sz="2250" b="1">
                <a:solidFill>
                  <a:srgbClr val="076DB7"/>
                </a:solidFill>
                <a:latin typeface="Nimbus Sans"/>
                <a:ea typeface="Nimbus Sans"/>
                <a:cs typeface="Nimbus Sans"/>
              </a:rPr>
              <a:t>BANDO, CONTRIBUTI E PROCEDURE</a:t>
            </a:r>
          </a:p>
        </p:txBody>
      </p:sp>
      <p:sp>
        <p:nvSpPr>
          <p:cNvPr id="202" name="erasmus.outgoing@unipi.it">
            <a:extLst xmlns:a="http://schemas.openxmlformats.org/drawingml/2006/main">
              <a:ext uri="{FF2B5EF4-FFF2-40B4-BE49-F238E27FC236}">
                <a16:creationId xmlns:a16="http://schemas.microsoft.com/office/drawing/2014/main" id="{A0C90F35-601D-4D3D-9AD0-8D5F74C3E828}"/>
              </a:ext>
            </a:extLst>
          </p:cNvPr>
          <p:cNvSpPr>
            <a:spLocks xmlns:a="http://schemas.openxmlformats.org/drawingml/2006/main" noGrp="1"/>
          </p:cNvSpPr>
          <p:nvPr/>
        </p:nvSpPr>
        <p:spPr>
          <a:xfrm xmlns:a="http://schemas.openxmlformats.org/drawingml/2006/main">
            <a:off x="1219200" y="8096250"/>
            <a:ext cx="11049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750" b="1">
                <a:solidFill>
                  <a:srgbClr val="076DB7"/>
                </a:solidFill>
                <a:latin typeface="Nimbus Sans"/>
                <a:ea typeface="Nimbus Sans"/>
                <a:cs typeface="Nimbus Sans"/>
              </a:defRPr>
            </a:defPPr>
            <a:lvl1pPr>
              <a:buNone/>
              <a:defRPr sz="3300" b="1" u="sng">
                <a:solidFill>
                  <a:srgbClr val="467886"/>
                </a:solidFill>
                <a:latin typeface="DejaVu Sans"/>
                <a:ea typeface="DejaVu Sans"/>
                <a:cs typeface="DejaVu Sans"/>
              </a:defRPr>
            </a:lvl1pPr>
          </a:lstStyle>
          <a:p xmlns:a="http://schemas.openxmlformats.org/drawingml/2006/main">
            <a:pPr algn="l">
              <a:buNone/>
              <a:defRPr sz="3750" b="1" u="none">
                <a:solidFill>
                  <a:srgbClr val="076DB7"/>
                </a:solidFill>
                <a:latin typeface="Nimbus Sans"/>
                <a:ea typeface="Nimbus Sans"/>
                <a:cs typeface="Nimbus Sans"/>
              </a:defRPr>
            </a:pPr>
            <a:r>
              <a:rPr sz="3750" b="1" u="sng">
                <a:solidFill>
                  <a:srgbClr val="076DB7"/>
                </a:solidFill>
                <a:latin typeface="Nimbus Sans"/>
                <a:ea typeface="Nimbus Sans"/>
                <a:cs typeface="Nimbus Sans"/>
                <a:hlinkClick xmlns:r="http://schemas.openxmlformats.org/officeDocument/2006/relationships" r:id="R87471ec3ab904981"/>
              </a:rPr>
              <a:t>erasmus.outgoing@unipi.it</a:t>
            </a:r>
          </a:p>
        </p:txBody>
      </p:sp>
      <p:pic>
        <p:nvPicPr>
          <p:cNvPr id="203" name="image7.png">
            <a:extLst xmlns:a="http://schemas.openxmlformats.org/drawingml/2006/main">
              <a:ext uri="{FF2B5EF4-FFF2-40B4-BE49-F238E27FC236}">
                <a16:creationId xmlns:a16="http://schemas.microsoft.com/office/drawing/2014/main" id="{DD6AD1F5-C9B5-4A90-9861-2EED74243650}"/>
              </a:ext>
            </a:extLst>
          </p:cNvPr>
          <p:cNvPicPr>
            <a:picLocks xmlns:a="http://schemas.openxmlformats.org/drawingml/2006/main" noChangeAspect="1"/>
          </p:cNvPicPr>
          <p:nvPr/>
        </p:nvPicPr>
        <p:blipFill>
          <a:blip xmlns:r="http://schemas.openxmlformats.org/officeDocument/2006/relationships" xmlns:a="http://schemas.openxmlformats.org/drawingml/2006/main" r:embed="Rb53cc3e953de45e6"/>
          <a:stretch xmlns:a="http://schemas.openxmlformats.org/drawingml/2006/main"/>
        </p:blipFill>
        <p:spPr>
          <a:xfrm xmlns:a="http://schemas.openxmlformats.org/drawingml/2006/main">
            <a:off x="13239750" y="3486150"/>
            <a:ext cx="3810000" cy="3810000"/>
          </a:xfrm>
          <a:prstGeom xmlns:a="http://schemas.openxmlformats.org/drawingml/2006/main" prst="rect">
            <a:avLst/>
          </a:prstGeom>
          <a:ln xmlns:a="http://schemas.openxmlformats.org/drawingml/2006/main" w="12700">
            <a:miter/>
          </a:ln>
        </p:spPr>
      </p:pic>
      <p:sp>
        <p:nvSpPr>
          <p:cNvPr id="204" name="Erasmus+ UniPi">
            <a:extLst xmlns:a="http://schemas.openxmlformats.org/drawingml/2006/main">
              <a:ext uri="{FF2B5EF4-FFF2-40B4-BE49-F238E27FC236}">
                <a16:creationId xmlns:a16="http://schemas.microsoft.com/office/drawing/2014/main" id="{58711DA3-AAFF-4844-A216-A438B87BBA38}"/>
              </a:ext>
            </a:extLst>
          </p:cNvPr>
          <p:cNvSpPr>
            <a:spLocks xmlns:a="http://schemas.openxmlformats.org/drawingml/2006/main" noGrp="1"/>
          </p:cNvSpPr>
          <p:nvPr/>
        </p:nvSpPr>
        <p:spPr>
          <a:xfrm xmlns:a="http://schemas.openxmlformats.org/drawingml/2006/main">
            <a:off x="13239750" y="7696200"/>
            <a:ext cx="3810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625" b="1">
                <a:solidFill>
                  <a:srgbClr val="076DB7"/>
                </a:solidFill>
                <a:latin typeface="Nimbus Sans"/>
                <a:ea typeface="Nimbus Sans"/>
                <a:cs typeface="Nimbus Sans"/>
              </a:defRPr>
            </a:defPPr>
            <a:lvl1pPr>
              <a:buNone/>
              <a:defRPr sz="2300" b="1" u="sng">
                <a:solidFill>
                  <a:srgbClr val="467886"/>
                </a:solidFill>
                <a:latin typeface="DejaVu Sans"/>
                <a:ea typeface="DejaVu Sans"/>
                <a:cs typeface="DejaVu Sans"/>
              </a:defRPr>
            </a:lvl1pPr>
          </a:lstStyle>
          <a:p xmlns:a="http://schemas.openxmlformats.org/drawingml/2006/main">
            <a:pPr algn="l">
              <a:buNone/>
              <a:defRPr sz="2625" b="1" u="none">
                <a:solidFill>
                  <a:srgbClr val="076DB7"/>
                </a:solidFill>
                <a:latin typeface="Nimbus Sans"/>
                <a:ea typeface="Nimbus Sans"/>
                <a:cs typeface="Nimbus Sans"/>
              </a:defRPr>
            </a:pPr>
            <a:r>
              <a:rPr sz="2625" b="1" u="sng">
                <a:solidFill>
                  <a:srgbClr val="076DB7"/>
                </a:solidFill>
                <a:latin typeface="Nimbus Sans"/>
                <a:ea typeface="Nimbus Sans"/>
                <a:cs typeface="Nimbus Sans"/>
                <a:hlinkClick xmlns:r="http://schemas.openxmlformats.org/officeDocument/2006/relationships" r:id="Raa657aed527b4d17"/>
              </a:rPr>
              <a:t>Erasmus+ UniPi</a:t>
            </a:r>
          </a:p>
        </p:txBody>
      </p:sp>
      <p:sp>
        <p:nvSpPr>
          <p:cNvPr id="205" name="Il QR code e il collegamento portano alla pagina u">
            <a:extLst xmlns:a="http://schemas.openxmlformats.org/drawingml/2006/main">
              <a:ext uri="{FF2B5EF4-FFF2-40B4-BE49-F238E27FC236}">
                <a16:creationId xmlns:a16="http://schemas.microsoft.com/office/drawing/2014/main" id="{A5DB9346-BA5B-40ED-AF24-EEBB3B40C3F1}"/>
              </a:ext>
            </a:extLst>
          </p:cNvPr>
          <p:cNvSpPr>
            <a:spLocks xmlns:a="http://schemas.openxmlformats.org/drawingml/2006/main" noGrp="1"/>
          </p:cNvSpPr>
          <p:nvPr/>
        </p:nvSpPr>
        <p:spPr>
          <a:xfrm xmlns:a="http://schemas.openxmlformats.org/drawingml/2006/main">
            <a:off x="1219200" y="9239250"/>
            <a:ext cx="1438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75" b="0">
                <a:solidFill>
                  <a:srgbClr val="526C7F"/>
                </a:solidFill>
                <a:latin typeface="Nimbus Sans"/>
                <a:ea typeface="Nimbus Sans"/>
                <a:cs typeface="Nimbus Sans"/>
              </a:defRPr>
            </a:pPr>
            <a:r>
              <a:rPr sz="1875" b="0">
                <a:solidFill>
                  <a:srgbClr val="526C7F"/>
                </a:solidFill>
                <a:latin typeface="Nimbus Sans"/>
                <a:ea typeface="Nimbus Sans"/>
                <a:cs typeface="Nimbus Sans"/>
              </a:rPr>
              <a:t>Il QR code e il collegamento portano alla pagina ufficiale Erasmus+ di Ateneo.</a:t>
            </a:r>
          </a:p>
        </p:txBody>
      </p:sp>
      <p:sp>
        <p:nvSpPr>
          <p:cNvPr id="206" name="14">
            <a:extLst xmlns:a="http://schemas.openxmlformats.org/drawingml/2006/main">
              <a:ext uri="{FF2B5EF4-FFF2-40B4-BE49-F238E27FC236}">
                <a16:creationId xmlns:a16="http://schemas.microsoft.com/office/drawing/2014/main" id="{DB01D22C-C514-46E1-AA5D-DDAB9CEF21BF}"/>
              </a:ext>
            </a:extLst>
          </p:cNvPr>
          <p:cNvSpPr>
            <a:spLocks xmlns:a="http://schemas.openxmlformats.org/drawingml/2006/main" noGrp="1"/>
          </p:cNvSpPr>
          <p:nvPr/>
        </p:nvSpPr>
        <p:spPr>
          <a:xfrm xmlns:a="http://schemas.openxmlformats.org/drawingml/2006/main">
            <a:off x="16687800" y="9467850"/>
            <a:ext cx="66675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00" b="1">
                <a:solidFill>
                  <a:srgbClr val="526C7F"/>
                </a:solidFill>
                <a:latin typeface="Nimbus Sans"/>
                <a:ea typeface="Nimbus Sans"/>
                <a:cs typeface="Nimbus Sans"/>
              </a:defRPr>
            </a:pPr>
            <a:r>
              <a:rPr sz="1800" b="1">
                <a:solidFill>
                  <a:srgbClr val="526C7F"/>
                </a:solidFill>
                <a:latin typeface="Nimbus Sans"/>
                <a:ea typeface="Nimbus Sans"/>
                <a:cs typeface="Nimbus Sans"/>
              </a:rPr>
              <a:t>11</a:t>
            </a:r>
          </a:p>
        </p:txBody>
      </p:sp>
    </p:spTree>
    <p:extLst>
      <p:ext uri="{BB962C8B-B14F-4D97-AF65-F5344CB8AC3E}">
        <p14:creationId xmlns:p14="http://schemas.microsoft.com/office/powerpoint/2010/main" val="1817149984"/>
      </p:ext>
    </p:extLst>
  </p:cSld>
</p:sld>
</file>

<file path=ppt/slides/slide12.xml><?xml version="1.0" encoding="utf-8"?>
<p:sld xmlns:p="http://schemas.openxmlformats.org/presentationml/2006/main" showMasterSp="1">
  <p:cSld>
    <p:bg>
      <p:bgPr>
        <a:solidFill xmlns:a="http://schemas.openxmlformats.org/drawingml/2006/main">
          <a:srgbClr val="F7FAFD"/>
        </a:solidFill>
      </p:bgPr>
    </p:bg>
    <p:spTree>
      <p:nvGrpSpPr>
        <p:cNvPr id="1" name=""/>
        <p:cNvGrpSpPr/>
        <p:nvPr/>
      </p:nvGrpSpPr>
      <p:grpSpPr>
        <a:xfrm xmlns:a="http://schemas.openxmlformats.org/drawingml/2006/main"/>
      </p:grpSpPr>
      <p:sp>
        <p:nvSpPr>
          <p:cNvPr id="210" name="ESN Pisa: il punto di vista degli studenti">
            <a:extLst xmlns:a="http://schemas.openxmlformats.org/drawingml/2006/main">
              <a:ext uri="{FF2B5EF4-FFF2-40B4-BE49-F238E27FC236}">
                <a16:creationId xmlns:a16="http://schemas.microsoft.com/office/drawing/2014/main" id="{BD3A3A0E-3F60-406E-8046-AF3E470E0692}"/>
              </a:ext>
            </a:extLst>
          </p:cNvPr>
          <p:cNvSpPr>
            <a:spLocks xmlns:a="http://schemas.openxmlformats.org/drawingml/2006/main" noGrp="1"/>
          </p:cNvSpPr>
          <p:nvPr/>
        </p:nvSpPr>
        <p:spPr>
          <a:xfrm xmlns:a="http://schemas.openxmlformats.org/drawingml/2006/main">
            <a:off x="1219200" y="990600"/>
            <a:ext cx="15811500" cy="173736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700" b="1">
                <a:solidFill>
                  <a:srgbClr val="0A304A"/>
                </a:solidFill>
                <a:latin typeface="Nimbus Sans"/>
                <a:ea typeface="Nimbus Sans"/>
                <a:cs typeface="Nimbus Sans"/>
              </a:defRPr>
            </a:defPPr>
            <a:lvl1pPr>
              <a:buNone/>
              <a:defRPr sz="4900" b="1">
                <a:solidFill>
                  <a:srgbClr val="102A43"/>
                </a:solidFill>
                <a:latin typeface="DejaVu Sans"/>
                <a:ea typeface="DejaVu Sans"/>
                <a:cs typeface="DejaVu Sans"/>
              </a:defRPr>
            </a:lvl1pPr>
          </a:lstStyle>
          <a:p xmlns:a="http://schemas.openxmlformats.org/drawingml/2006/main">
            <a:pPr algn="l">
              <a:buNone/>
              <a:defRPr sz="5700" b="1">
                <a:solidFill>
                  <a:srgbClr val="0A304A"/>
                </a:solidFill>
                <a:latin typeface="Nimbus Sans"/>
                <a:ea typeface="Nimbus Sans"/>
                <a:cs typeface="Nimbus Sans"/>
              </a:defRPr>
            </a:pPr>
            <a:r>
              <a:rPr sz="5700" b="1">
                <a:solidFill>
                  <a:srgbClr val="0A304A"/>
                </a:solidFill>
                <a:latin typeface="Nimbus Sans"/>
                <a:ea typeface="Nimbus Sans"/>
                <a:cs typeface="Nimbus Sans"/>
              </a:rPr>
              <a:t>ESN Pisa:</a:t>
            </a:r>
          </a:p>
          <a:p xmlns:a="http://schemas.openxmlformats.org/drawingml/2006/main">
            <a:pPr algn="l">
              <a:buNone/>
              <a:defRPr sz="5700" b="1">
                <a:solidFill>
                  <a:srgbClr val="0A304A"/>
                </a:solidFill>
                <a:latin typeface="Nimbus Sans"/>
                <a:ea typeface="Nimbus Sans"/>
                <a:cs typeface="Nimbus Sans"/>
              </a:defRPr>
            </a:pPr>
            <a:r>
              <a:rPr sz="5700" b="1">
                <a:solidFill>
                  <a:srgbClr val="0A304A"/>
                </a:solidFill>
                <a:latin typeface="Nimbus Sans"/>
                <a:ea typeface="Nimbus Sans"/>
                <a:cs typeface="Nimbus Sans"/>
              </a:rPr>
              <a:t>il punto di vista degli studenti</a:t>
            </a:r>
          </a:p>
        </p:txBody>
      </p:sp>
      <p:pic>
        <p:nvPicPr>
          <p:cNvPr id="211" name="image8.png">
            <a:extLst xmlns:a="http://schemas.openxmlformats.org/drawingml/2006/main">
              <a:ext uri="{FF2B5EF4-FFF2-40B4-BE49-F238E27FC236}">
                <a16:creationId xmlns:a16="http://schemas.microsoft.com/office/drawing/2014/main" id="{58757DC5-D034-4AAB-98E7-F5C86C5796DE}"/>
              </a:ext>
            </a:extLst>
          </p:cNvPr>
          <p:cNvPicPr>
            <a:picLocks xmlns:a="http://schemas.openxmlformats.org/drawingml/2006/main" noChangeAspect="1"/>
          </p:cNvPicPr>
          <p:nvPr/>
        </p:nvPicPr>
        <p:blipFill>
          <a:blip xmlns:r="http://schemas.openxmlformats.org/officeDocument/2006/relationships" xmlns:a="http://schemas.openxmlformats.org/drawingml/2006/main" r:embed="R67b4dc8761544564"/>
          <a:stretch xmlns:a="http://schemas.openxmlformats.org/drawingml/2006/main"/>
        </p:blipFill>
        <p:spPr>
          <a:xfrm xmlns:a="http://schemas.openxmlformats.org/drawingml/2006/main">
            <a:off x="10096500" y="3708891"/>
            <a:ext cx="7334250" cy="4631343"/>
          </a:xfrm>
          <a:prstGeom xmlns:a="http://schemas.openxmlformats.org/drawingml/2006/main" prst="rect">
            <a:avLst/>
          </a:prstGeom>
          <a:ln xmlns:a="http://schemas.openxmlformats.org/drawingml/2006/main" w="12700">
            <a:miter/>
          </a:ln>
        </p:spPr>
      </p:pic>
      <p:sp>
        <p:nvSpPr>
          <p:cNvPr id="212" name="Esperienze, vita quotidianae confronto tra studen">
            <a:extLst xmlns:a="http://schemas.openxmlformats.org/drawingml/2006/main">
              <a:ext uri="{FF2B5EF4-FFF2-40B4-BE49-F238E27FC236}">
                <a16:creationId xmlns:a16="http://schemas.microsoft.com/office/drawing/2014/main" id="{5B012D7A-0CF7-4E3E-9F57-2347210EE243}"/>
              </a:ext>
            </a:extLst>
          </p:cNvPr>
          <p:cNvSpPr>
            <a:spLocks xmlns:a="http://schemas.openxmlformats.org/drawingml/2006/main" noGrp="1"/>
          </p:cNvSpPr>
          <p:nvPr/>
        </p:nvSpPr>
        <p:spPr>
          <a:xfrm xmlns:a="http://schemas.openxmlformats.org/drawingml/2006/main">
            <a:off x="1219200" y="3810000"/>
            <a:ext cx="8001000" cy="13258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350" b="1">
                <a:solidFill>
                  <a:srgbClr val="076DB7"/>
                </a:solidFill>
                <a:latin typeface="Nimbus Sans"/>
                <a:ea typeface="Nimbus Sans"/>
                <a:cs typeface="Nimbus Sans"/>
              </a:defRPr>
            </a:defPPr>
          </a:lstStyle>
          <a:p xmlns:a="http://schemas.openxmlformats.org/drawingml/2006/main">
            <a:pPr algn="l">
              <a:buNone/>
              <a:defRPr sz="4350" b="1">
                <a:solidFill>
                  <a:srgbClr val="076DB7"/>
                </a:solidFill>
                <a:latin typeface="Nimbus Sans"/>
                <a:ea typeface="Nimbus Sans"/>
                <a:cs typeface="Nimbus Sans"/>
              </a:defRPr>
            </a:pPr>
            <a:r>
              <a:rPr sz="4350" b="1">
                <a:solidFill>
                  <a:srgbClr val="076DB7"/>
                </a:solidFill>
                <a:latin typeface="Nimbus Sans"/>
                <a:ea typeface="Nimbus Sans"/>
                <a:cs typeface="Nimbus Sans"/>
              </a:rPr>
              <a:t>Esperienze, vita quotidiana</a:t>
            </a:r>
          </a:p>
          <a:p xmlns:a="http://schemas.openxmlformats.org/drawingml/2006/main">
            <a:pPr algn="l">
              <a:buNone/>
              <a:defRPr sz="4350" b="1">
                <a:solidFill>
                  <a:srgbClr val="076DB7"/>
                </a:solidFill>
                <a:latin typeface="Nimbus Sans"/>
                <a:ea typeface="Nimbus Sans"/>
                <a:cs typeface="Nimbus Sans"/>
              </a:defRPr>
            </a:pPr>
            <a:r>
              <a:rPr sz="4350" b="1">
                <a:solidFill>
                  <a:srgbClr val="076DB7"/>
                </a:solidFill>
                <a:latin typeface="Nimbus Sans"/>
                <a:ea typeface="Nimbus Sans"/>
                <a:cs typeface="Nimbus Sans"/>
              </a:rPr>
              <a:t>e confronto tra studenti</a:t>
            </a:r>
          </a:p>
        </p:txBody>
      </p:sp>
      <p:sp>
        <p:nvSpPr>
          <p:cNvPr id="213" name="Per immaginare il tuo periodo all’esteroe raccogl">
            <a:extLst xmlns:a="http://schemas.openxmlformats.org/drawingml/2006/main">
              <a:ext uri="{FF2B5EF4-FFF2-40B4-BE49-F238E27FC236}">
                <a16:creationId xmlns:a16="http://schemas.microsoft.com/office/drawing/2014/main" id="{55986F03-ADEE-412B-AB9A-749659ADACF7}"/>
              </a:ext>
            </a:extLst>
          </p:cNvPr>
          <p:cNvSpPr>
            <a:spLocks xmlns:a="http://schemas.openxmlformats.org/drawingml/2006/main" noGrp="1"/>
          </p:cNvSpPr>
          <p:nvPr/>
        </p:nvSpPr>
        <p:spPr>
          <a:xfrm xmlns:a="http://schemas.openxmlformats.org/drawingml/2006/main">
            <a:off x="1219200" y="6353175"/>
            <a:ext cx="8239125" cy="9601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150" b="0">
                <a:solidFill>
                  <a:srgbClr val="284B63"/>
                </a:solidFill>
                <a:latin typeface="Nimbus Sans"/>
                <a:ea typeface="Nimbus Sans"/>
                <a:cs typeface="Nimbus Sans"/>
              </a:defRPr>
            </a:defPPr>
          </a:lstStyle>
          <a:p xmlns:a="http://schemas.openxmlformats.org/drawingml/2006/main">
            <a:pPr algn="l">
              <a:buNone/>
              <a:defRPr sz="3150" b="0">
                <a:solidFill>
                  <a:srgbClr val="284B63"/>
                </a:solidFill>
                <a:latin typeface="Nimbus Sans"/>
                <a:ea typeface="Nimbus Sans"/>
                <a:cs typeface="Nimbus Sans"/>
              </a:defRPr>
            </a:pPr>
            <a:r>
              <a:rPr sz="3150" b="0">
                <a:solidFill>
                  <a:srgbClr val="284B63"/>
                </a:solidFill>
                <a:latin typeface="Nimbus Sans"/>
                <a:ea typeface="Nimbus Sans"/>
                <a:cs typeface="Nimbus Sans"/>
              </a:rPr>
              <a:t>Per immaginare il tuo periodo all’estero</a:t>
            </a:r>
          </a:p>
          <a:p xmlns:a="http://schemas.openxmlformats.org/drawingml/2006/main">
            <a:pPr algn="l">
              <a:buNone/>
              <a:defRPr sz="3150" b="0">
                <a:solidFill>
                  <a:srgbClr val="284B63"/>
                </a:solidFill>
                <a:latin typeface="Nimbus Sans"/>
                <a:ea typeface="Nimbus Sans"/>
                <a:cs typeface="Nimbus Sans"/>
              </a:defRPr>
            </a:pPr>
            <a:r>
              <a:rPr sz="3150" b="0">
                <a:solidFill>
                  <a:srgbClr val="284B63"/>
                </a:solidFill>
                <a:latin typeface="Nimbus Sans"/>
                <a:ea typeface="Nimbus Sans"/>
                <a:cs typeface="Nimbus Sans"/>
              </a:rPr>
              <a:t>e raccogliere consigli pratici</a:t>
            </a:r>
          </a:p>
        </p:txBody>
      </p:sp>
      <p:sp>
        <p:nvSpPr>
          <p:cNvPr id="214" name="pisa.esn.it">
            <a:extLst xmlns:a="http://schemas.openxmlformats.org/drawingml/2006/main">
              <a:ext uri="{FF2B5EF4-FFF2-40B4-BE49-F238E27FC236}">
                <a16:creationId xmlns:a16="http://schemas.microsoft.com/office/drawing/2014/main" id="{88FC8E3C-F49C-41C3-A23B-1017D9E0935C}"/>
              </a:ext>
            </a:extLst>
          </p:cNvPr>
          <p:cNvSpPr>
            <a:spLocks xmlns:a="http://schemas.openxmlformats.org/drawingml/2006/main" noGrp="1"/>
          </p:cNvSpPr>
          <p:nvPr/>
        </p:nvSpPr>
        <p:spPr>
          <a:xfrm xmlns:a="http://schemas.openxmlformats.org/drawingml/2006/main">
            <a:off x="1219200" y="8096250"/>
            <a:ext cx="6667500" cy="6400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200" b="1">
                <a:solidFill>
                  <a:srgbClr val="076DB7"/>
                </a:solidFill>
                <a:latin typeface="Nimbus Sans"/>
                <a:ea typeface="Nimbus Sans"/>
                <a:cs typeface="Nimbus Sans"/>
              </a:defRPr>
            </a:defPPr>
            <a:lvl1pPr>
              <a:buNone/>
              <a:defRPr sz="3600" b="1" u="sng">
                <a:solidFill>
                  <a:srgbClr val="467886"/>
                </a:solidFill>
                <a:latin typeface="DejaVu Sans"/>
                <a:ea typeface="DejaVu Sans"/>
                <a:cs typeface="DejaVu Sans"/>
              </a:defRPr>
            </a:lvl1pPr>
          </a:lstStyle>
          <a:p xmlns:a="http://schemas.openxmlformats.org/drawingml/2006/main">
            <a:pPr algn="l">
              <a:buNone/>
              <a:defRPr sz="4200" b="1" u="none">
                <a:solidFill>
                  <a:srgbClr val="076DB7"/>
                </a:solidFill>
                <a:latin typeface="Nimbus Sans"/>
                <a:ea typeface="Nimbus Sans"/>
                <a:cs typeface="Nimbus Sans"/>
              </a:defRPr>
            </a:pPr>
            <a:r>
              <a:rPr sz="4200" b="1" u="sng">
                <a:solidFill>
                  <a:srgbClr val="076DB7"/>
                </a:solidFill>
                <a:latin typeface="Nimbus Sans"/>
                <a:ea typeface="Nimbus Sans"/>
                <a:cs typeface="Nimbus Sans"/>
                <a:hlinkClick xmlns:r="http://schemas.openxmlformats.org/officeDocument/2006/relationships" r:id="R7f9dd29289b24229"/>
              </a:rPr>
              <a:t>pisa.esn.it</a:t>
            </a:r>
          </a:p>
        </p:txBody>
      </p:sp>
      <p:sp>
        <p:nvSpPr>
          <p:cNvPr id="215" name="Per decisioni didattiche e amministrative, i rifer">
            <a:extLst xmlns:a="http://schemas.openxmlformats.org/drawingml/2006/main">
              <a:ext uri="{FF2B5EF4-FFF2-40B4-BE49-F238E27FC236}">
                <a16:creationId xmlns:a16="http://schemas.microsoft.com/office/drawing/2014/main" id="{735F2ADE-C441-4AA8-B40D-EF939F31C4C6}"/>
              </a:ext>
            </a:extLst>
          </p:cNvPr>
          <p:cNvSpPr>
            <a:spLocks xmlns:a="http://schemas.openxmlformats.org/drawingml/2006/main" noGrp="1"/>
          </p:cNvSpPr>
          <p:nvPr/>
        </p:nvSpPr>
        <p:spPr>
          <a:xfrm xmlns:a="http://schemas.openxmlformats.org/drawingml/2006/main">
            <a:off x="1219200" y="9239250"/>
            <a:ext cx="1438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0">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75" b="0">
                <a:solidFill>
                  <a:srgbClr val="526C7F"/>
                </a:solidFill>
                <a:latin typeface="Nimbus Sans"/>
                <a:ea typeface="Nimbus Sans"/>
                <a:cs typeface="Nimbus Sans"/>
              </a:defRPr>
            </a:pPr>
            <a:r>
              <a:rPr sz="1875" b="0">
                <a:solidFill>
                  <a:srgbClr val="526C7F"/>
                </a:solidFill>
                <a:latin typeface="Nimbus Sans"/>
                <a:ea typeface="Nimbus Sans"/>
                <a:cs typeface="Nimbus Sans"/>
              </a:rPr>
              <a:t>Per decisioni didattiche e amministrative, i riferimenti restano gli uffici UniPi.</a:t>
            </a:r>
          </a:p>
        </p:txBody>
      </p:sp>
      <p:sp>
        <p:nvSpPr>
          <p:cNvPr id="216" name="15">
            <a:extLst xmlns:a="http://schemas.openxmlformats.org/drawingml/2006/main">
              <a:ext uri="{FF2B5EF4-FFF2-40B4-BE49-F238E27FC236}">
                <a16:creationId xmlns:a16="http://schemas.microsoft.com/office/drawing/2014/main" id="{E2F05C82-A91B-47C7-B53F-A8E53CBAF220}"/>
              </a:ext>
            </a:extLst>
          </p:cNvPr>
          <p:cNvSpPr>
            <a:spLocks xmlns:a="http://schemas.openxmlformats.org/drawingml/2006/main" noGrp="1"/>
          </p:cNvSpPr>
          <p:nvPr/>
        </p:nvSpPr>
        <p:spPr>
          <a:xfrm xmlns:a="http://schemas.openxmlformats.org/drawingml/2006/main">
            <a:off x="16687800" y="9467850"/>
            <a:ext cx="666750" cy="27432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1">
                <a:solidFill>
                  <a:srgbClr val="526C7F"/>
                </a:solidFill>
                <a:latin typeface="Nimbus Sans"/>
                <a:ea typeface="Nimbus Sans"/>
                <a:cs typeface="Nimbus Sans"/>
              </a:defRPr>
            </a:defPPr>
            <a:lvl1pPr>
              <a:buNone/>
              <a:defRPr sz="1700">
                <a:solidFill>
                  <a:srgbClr val="45627A"/>
                </a:solidFill>
                <a:latin typeface="DejaVu Sans"/>
                <a:ea typeface="DejaVu Sans"/>
                <a:cs typeface="DejaVu Sans"/>
              </a:defRPr>
            </a:lvl1pPr>
          </a:lstStyle>
          <a:p xmlns:a="http://schemas.openxmlformats.org/drawingml/2006/main">
            <a:pPr algn="l">
              <a:buNone/>
              <a:defRPr sz="1800" b="1">
                <a:solidFill>
                  <a:srgbClr val="526C7F"/>
                </a:solidFill>
                <a:latin typeface="Nimbus Sans"/>
                <a:ea typeface="Nimbus Sans"/>
                <a:cs typeface="Nimbus Sans"/>
              </a:defRPr>
            </a:pPr>
            <a:r>
              <a:rPr sz="1800" b="1">
                <a:solidFill>
                  <a:srgbClr val="526C7F"/>
                </a:solidFill>
                <a:latin typeface="Nimbus Sans"/>
                <a:ea typeface="Nimbus Sans"/>
                <a:cs typeface="Nimbus Sans"/>
              </a:rPr>
              <a:t>12</a:t>
            </a:r>
          </a:p>
        </p:txBody>
      </p:sp>
    </p:spTree>
    <p:extLst>
      <p:ext uri="{BB962C8B-B14F-4D97-AF65-F5344CB8AC3E}">
        <p14:creationId xmlns:p14="http://schemas.microsoft.com/office/powerpoint/2010/main" val="1050793236"/>
      </p:ext>
    </p:extLst>
  </p:cSld>
</p:sld>
</file>

<file path=ppt/slides/slide13.xml><?xml version="1.0" encoding="utf-8"?>
<p:sld xmlns:p="http://schemas.openxmlformats.org/presentationml/2006/main" showMasterSp="1">
  <p:cSld>
    <p:bg>
      <p:bgPr>
        <a:solidFill xmlns:a="http://schemas.openxmlformats.org/drawingml/2006/main">
          <a:srgbClr val="082C46"/>
        </a:solidFill>
      </p:bgPr>
    </p:bg>
    <p:spTree>
      <p:nvGrpSpPr>
        <p:cNvPr id="1" name=""/>
        <p:cNvGrpSpPr/>
        <p:nvPr/>
      </p:nvGrpSpPr>
      <p:grpSpPr>
        <a:xfrm xmlns:a="http://schemas.openxmlformats.org/drawingml/2006/main"/>
      </p:grpSpPr>
      <p:sp>
        <p:nvSpPr>
          <p:cNvPr id="220" name="Da dove comincio?">
            <a:extLst xmlns:a="http://schemas.openxmlformats.org/drawingml/2006/main">
              <a:ext uri="{FF2B5EF4-FFF2-40B4-BE49-F238E27FC236}">
                <a16:creationId xmlns:a16="http://schemas.microsoft.com/office/drawing/2014/main" id="{EE71DABE-F9D0-4B93-80CD-DE8DC004ABDE}"/>
              </a:ext>
            </a:extLst>
          </p:cNvPr>
          <p:cNvSpPr>
            <a:spLocks xmlns:a="http://schemas.openxmlformats.org/drawingml/2006/main" noGrp="1"/>
          </p:cNvSpPr>
          <p:nvPr/>
        </p:nvSpPr>
        <p:spPr>
          <a:xfrm xmlns:a="http://schemas.openxmlformats.org/drawingml/2006/main">
            <a:off x="1219200" y="990600"/>
            <a:ext cx="15811500" cy="8686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700" b="1">
                <a:solidFill>
                  <a:srgbClr val="FFFFFF"/>
                </a:solidFill>
                <a:latin typeface="Nimbus Sans"/>
                <a:ea typeface="Nimbus Sans"/>
                <a:cs typeface="Nimbus Sans"/>
              </a:defRPr>
            </a:defPPr>
            <a:lvl1pPr>
              <a:buNone/>
              <a:defRPr sz="4900" b="1">
                <a:solidFill>
                  <a:srgbClr val="102A43"/>
                </a:solidFill>
                <a:latin typeface="DejaVu Sans"/>
                <a:ea typeface="DejaVu Sans"/>
                <a:cs typeface="DejaVu Sans"/>
              </a:defRPr>
            </a:lvl1pPr>
          </a:lstStyle>
          <a:p xmlns:a="http://schemas.openxmlformats.org/drawingml/2006/main">
            <a:pPr algn="l">
              <a:buNone/>
              <a:defRPr sz="5700" b="1">
                <a:solidFill>
                  <a:srgbClr val="FFFFFF"/>
                </a:solidFill>
                <a:latin typeface="Nimbus Sans"/>
                <a:ea typeface="Nimbus Sans"/>
                <a:cs typeface="Nimbus Sans"/>
              </a:defRPr>
            </a:pPr>
            <a:r>
              <a:rPr sz="5700" b="1">
                <a:solidFill>
                  <a:srgbClr val="FFFFFF"/>
                </a:solidFill>
                <a:latin typeface="Nimbus Sans"/>
                <a:ea typeface="Nimbus Sans"/>
                <a:cs typeface="Nimbus Sans"/>
              </a:rPr>
              <a:t>Da dove comincio?</a:t>
            </a:r>
          </a:p>
        </p:txBody>
      </p:sp>
      <p:sp>
        <p:nvSpPr>
          <p:cNvPr id="221" name="1">
            <a:extLst xmlns:a="http://schemas.openxmlformats.org/drawingml/2006/main">
              <a:ext uri="{FF2B5EF4-FFF2-40B4-BE49-F238E27FC236}">
                <a16:creationId xmlns:a16="http://schemas.microsoft.com/office/drawing/2014/main" id="{341C0FC5-C258-4F62-86D7-48AC3F3E6E7B}"/>
              </a:ext>
            </a:extLst>
          </p:cNvPr>
          <p:cNvSpPr>
            <a:spLocks xmlns:a="http://schemas.openxmlformats.org/drawingml/2006/main" noGrp="1"/>
          </p:cNvSpPr>
          <p:nvPr/>
        </p:nvSpPr>
        <p:spPr>
          <a:xfrm xmlns:a="http://schemas.openxmlformats.org/drawingml/2006/main">
            <a:off x="1219200" y="3238500"/>
            <a:ext cx="1285875"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250" b="1">
                <a:solidFill>
                  <a:srgbClr val="41C5F0"/>
                </a:solidFill>
                <a:latin typeface="Nimbus Sans"/>
                <a:ea typeface="Nimbus Sans"/>
                <a:cs typeface="Nimbus Sans"/>
              </a:defRPr>
            </a:defPPr>
            <a:lvl1pPr>
              <a:buNone/>
              <a:defRPr sz="4800" b="1">
                <a:solidFill>
                  <a:srgbClr val="0753A6"/>
                </a:solidFill>
                <a:latin typeface="DejaVu Sans"/>
                <a:ea typeface="DejaVu Sans"/>
                <a:cs typeface="DejaVu Sans"/>
              </a:defRPr>
            </a:lvl1pPr>
          </a:lstStyle>
          <a:p xmlns:a="http://schemas.openxmlformats.org/drawingml/2006/main">
            <a:pPr algn="l">
              <a:buNone/>
              <a:defRPr sz="5250" b="1">
                <a:solidFill>
                  <a:srgbClr val="41C5F0"/>
                </a:solidFill>
                <a:latin typeface="Nimbus Sans"/>
                <a:ea typeface="Nimbus Sans"/>
                <a:cs typeface="Nimbus Sans"/>
              </a:defRPr>
            </a:pPr>
            <a:r>
              <a:rPr sz="5250" b="1">
                <a:solidFill>
                  <a:srgbClr val="41C5F0"/>
                </a:solidFill>
                <a:latin typeface="Nimbus Sans"/>
                <a:ea typeface="Nimbus Sans"/>
                <a:cs typeface="Nimbus Sans"/>
              </a:rPr>
              <a:t>1</a:t>
            </a:r>
          </a:p>
        </p:txBody>
      </p:sp>
      <p:sp>
        <p:nvSpPr>
          <p:cNvPr id="222" name="Guarda le destinazioni per Fisica">
            <a:extLst xmlns:a="http://schemas.openxmlformats.org/drawingml/2006/main">
              <a:ext uri="{FF2B5EF4-FFF2-40B4-BE49-F238E27FC236}">
                <a16:creationId xmlns:a16="http://schemas.microsoft.com/office/drawing/2014/main" id="{B3B1C0D2-B606-4F64-A03F-C3BE26CF8A8D}"/>
              </a:ext>
            </a:extLst>
          </p:cNvPr>
          <p:cNvSpPr>
            <a:spLocks xmlns:a="http://schemas.openxmlformats.org/drawingml/2006/main" noGrp="1"/>
          </p:cNvSpPr>
          <p:nvPr/>
        </p:nvSpPr>
        <p:spPr>
          <a:xfrm xmlns:a="http://schemas.openxmlformats.org/drawingml/2006/main">
            <a:off x="3333750" y="3333750"/>
            <a:ext cx="13906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750" b="1">
                <a:solidFill>
                  <a:srgbClr val="FFFFFF"/>
                </a:solidFill>
                <a:latin typeface="Nimbus Sans"/>
                <a:ea typeface="Nimbus Sans"/>
                <a:cs typeface="Nimbus Sans"/>
              </a:defRPr>
            </a:defPPr>
            <a:lvl1pPr>
              <a:buNone/>
              <a:defRPr sz="3300" b="1">
                <a:solidFill>
                  <a:srgbClr val="102A43"/>
                </a:solidFill>
                <a:latin typeface="DejaVu Sans"/>
                <a:ea typeface="DejaVu Sans"/>
                <a:cs typeface="DejaVu Sans"/>
              </a:defRPr>
            </a:lvl1pPr>
          </a:lstStyle>
          <a:p xmlns:a="http://schemas.openxmlformats.org/drawingml/2006/main">
            <a:pPr algn="l">
              <a:buNone/>
              <a:defRPr sz="3750" b="1">
                <a:solidFill>
                  <a:srgbClr val="FFFFFF"/>
                </a:solidFill>
                <a:latin typeface="Nimbus Sans"/>
                <a:ea typeface="Nimbus Sans"/>
                <a:cs typeface="Nimbus Sans"/>
              </a:defRPr>
            </a:pPr>
            <a:r>
              <a:rPr sz="3750" b="1">
                <a:solidFill>
                  <a:srgbClr val="FFFFFF"/>
                </a:solidFill>
                <a:latin typeface="Nimbus Sans"/>
                <a:ea typeface="Nimbus Sans"/>
                <a:cs typeface="Nimbus Sans"/>
              </a:rPr>
              <a:t>Guarda le destinazioni per Fisica</a:t>
            </a:r>
          </a:p>
        </p:txBody>
      </p:sp>
      <p:sp>
        <p:nvSpPr>
          <p:cNvPr id="223" name="2">
            <a:extLst xmlns:a="http://schemas.openxmlformats.org/drawingml/2006/main">
              <a:ext uri="{FF2B5EF4-FFF2-40B4-BE49-F238E27FC236}">
                <a16:creationId xmlns:a16="http://schemas.microsoft.com/office/drawing/2014/main" id="{B0F167FF-89FA-4739-BD2C-C7017D6950E2}"/>
              </a:ext>
            </a:extLst>
          </p:cNvPr>
          <p:cNvSpPr>
            <a:spLocks xmlns:a="http://schemas.openxmlformats.org/drawingml/2006/main" noGrp="1"/>
          </p:cNvSpPr>
          <p:nvPr/>
        </p:nvSpPr>
        <p:spPr>
          <a:xfrm xmlns:a="http://schemas.openxmlformats.org/drawingml/2006/main">
            <a:off x="1219200" y="4610100"/>
            <a:ext cx="1285875"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250" b="1">
                <a:solidFill>
                  <a:srgbClr val="41C5F0"/>
                </a:solidFill>
                <a:latin typeface="Nimbus Sans"/>
                <a:ea typeface="Nimbus Sans"/>
                <a:cs typeface="Nimbus Sans"/>
              </a:defRPr>
            </a:defPPr>
            <a:lvl1pPr>
              <a:buNone/>
              <a:defRPr sz="4800" b="1">
                <a:solidFill>
                  <a:srgbClr val="0753A6"/>
                </a:solidFill>
                <a:latin typeface="DejaVu Sans"/>
                <a:ea typeface="DejaVu Sans"/>
                <a:cs typeface="DejaVu Sans"/>
              </a:defRPr>
            </a:lvl1pPr>
          </a:lstStyle>
          <a:p xmlns:a="http://schemas.openxmlformats.org/drawingml/2006/main">
            <a:pPr algn="l">
              <a:buNone/>
              <a:defRPr sz="5250" b="1">
                <a:solidFill>
                  <a:srgbClr val="41C5F0"/>
                </a:solidFill>
                <a:latin typeface="Nimbus Sans"/>
                <a:ea typeface="Nimbus Sans"/>
                <a:cs typeface="Nimbus Sans"/>
              </a:defRPr>
            </a:pPr>
            <a:r>
              <a:rPr sz="5250" b="1">
                <a:solidFill>
                  <a:srgbClr val="41C5F0"/>
                </a:solidFill>
                <a:latin typeface="Nimbus Sans"/>
                <a:ea typeface="Nimbus Sans"/>
                <a:cs typeface="Nimbus Sans"/>
              </a:rPr>
              <a:t>2</a:t>
            </a:r>
          </a:p>
        </p:txBody>
      </p:sp>
      <p:sp>
        <p:nvSpPr>
          <p:cNvPr id="224" name="Confronta corsi e requisiti linguistici">
            <a:extLst xmlns:a="http://schemas.openxmlformats.org/drawingml/2006/main">
              <a:ext uri="{FF2B5EF4-FFF2-40B4-BE49-F238E27FC236}">
                <a16:creationId xmlns:a16="http://schemas.microsoft.com/office/drawing/2014/main" id="{2F7D3B9E-7BEE-494C-9072-91B52F5FCA15}"/>
              </a:ext>
            </a:extLst>
          </p:cNvPr>
          <p:cNvSpPr>
            <a:spLocks xmlns:a="http://schemas.openxmlformats.org/drawingml/2006/main" noGrp="1"/>
          </p:cNvSpPr>
          <p:nvPr/>
        </p:nvSpPr>
        <p:spPr>
          <a:xfrm xmlns:a="http://schemas.openxmlformats.org/drawingml/2006/main">
            <a:off x="3333750" y="4705350"/>
            <a:ext cx="13906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750" b="1">
                <a:solidFill>
                  <a:srgbClr val="FFFFFF"/>
                </a:solidFill>
                <a:latin typeface="Nimbus Sans"/>
                <a:ea typeface="Nimbus Sans"/>
                <a:cs typeface="Nimbus Sans"/>
              </a:defRPr>
            </a:defPPr>
            <a:lvl1pPr>
              <a:buNone/>
              <a:defRPr sz="3300" b="1">
                <a:solidFill>
                  <a:srgbClr val="102A43"/>
                </a:solidFill>
                <a:latin typeface="DejaVu Sans"/>
                <a:ea typeface="DejaVu Sans"/>
                <a:cs typeface="DejaVu Sans"/>
              </a:defRPr>
            </a:lvl1pPr>
          </a:lstStyle>
          <a:p xmlns:a="http://schemas.openxmlformats.org/drawingml/2006/main">
            <a:pPr algn="l">
              <a:buNone/>
              <a:defRPr sz="3750" b="1">
                <a:solidFill>
                  <a:srgbClr val="FFFFFF"/>
                </a:solidFill>
                <a:latin typeface="Nimbus Sans"/>
                <a:ea typeface="Nimbus Sans"/>
                <a:cs typeface="Nimbus Sans"/>
              </a:defRPr>
            </a:pPr>
            <a:r>
              <a:rPr sz="3750" b="1">
                <a:solidFill>
                  <a:srgbClr val="FFFFFF"/>
                </a:solidFill>
                <a:latin typeface="Nimbus Sans"/>
                <a:ea typeface="Nimbus Sans"/>
                <a:cs typeface="Nimbus Sans"/>
              </a:rPr>
              <a:t>Confronta corsi e requisiti linguistici</a:t>
            </a:r>
          </a:p>
        </p:txBody>
      </p:sp>
      <p:sp>
        <p:nvSpPr>
          <p:cNvPr id="225" name="3">
            <a:extLst xmlns:a="http://schemas.openxmlformats.org/drawingml/2006/main">
              <a:ext uri="{FF2B5EF4-FFF2-40B4-BE49-F238E27FC236}">
                <a16:creationId xmlns:a16="http://schemas.microsoft.com/office/drawing/2014/main" id="{B7C3448F-8953-45A6-965A-C280A4785A0F}"/>
              </a:ext>
            </a:extLst>
          </p:cNvPr>
          <p:cNvSpPr>
            <a:spLocks xmlns:a="http://schemas.openxmlformats.org/drawingml/2006/main" noGrp="1"/>
          </p:cNvSpPr>
          <p:nvPr/>
        </p:nvSpPr>
        <p:spPr>
          <a:xfrm xmlns:a="http://schemas.openxmlformats.org/drawingml/2006/main">
            <a:off x="1219200" y="5981700"/>
            <a:ext cx="1285875" cy="800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5250" b="1">
                <a:solidFill>
                  <a:srgbClr val="41C5F0"/>
                </a:solidFill>
                <a:latin typeface="Nimbus Sans"/>
                <a:ea typeface="Nimbus Sans"/>
                <a:cs typeface="Nimbus Sans"/>
              </a:defRPr>
            </a:defPPr>
            <a:lvl1pPr>
              <a:buNone/>
              <a:defRPr sz="4800" b="1">
                <a:solidFill>
                  <a:srgbClr val="0753A6"/>
                </a:solidFill>
                <a:latin typeface="DejaVu Sans"/>
                <a:ea typeface="DejaVu Sans"/>
                <a:cs typeface="DejaVu Sans"/>
              </a:defRPr>
            </a:lvl1pPr>
          </a:lstStyle>
          <a:p xmlns:a="http://schemas.openxmlformats.org/drawingml/2006/main">
            <a:pPr algn="l">
              <a:buNone/>
              <a:defRPr sz="5250" b="1">
                <a:solidFill>
                  <a:srgbClr val="41C5F0"/>
                </a:solidFill>
                <a:latin typeface="Nimbus Sans"/>
                <a:ea typeface="Nimbus Sans"/>
                <a:cs typeface="Nimbus Sans"/>
              </a:defRPr>
            </a:pPr>
            <a:r>
              <a:rPr sz="5250" b="1">
                <a:solidFill>
                  <a:srgbClr val="41C5F0"/>
                </a:solidFill>
                <a:latin typeface="Nimbus Sans"/>
                <a:ea typeface="Nimbus Sans"/>
                <a:cs typeface="Nimbus Sans"/>
              </a:rPr>
              <a:t>3</a:t>
            </a:r>
          </a:p>
        </p:txBody>
      </p:sp>
      <p:sp>
        <p:nvSpPr>
          <p:cNvPr id="226" name="Parla con il Dipartimento del tuo progetto">
            <a:extLst xmlns:a="http://schemas.openxmlformats.org/drawingml/2006/main">
              <a:ext uri="{FF2B5EF4-FFF2-40B4-BE49-F238E27FC236}">
                <a16:creationId xmlns:a16="http://schemas.microsoft.com/office/drawing/2014/main" id="{E27A50A1-D580-40A6-BF94-2BCCCB4A9CCE}"/>
              </a:ext>
            </a:extLst>
          </p:cNvPr>
          <p:cNvSpPr>
            <a:spLocks xmlns:a="http://schemas.openxmlformats.org/drawingml/2006/main" noGrp="1"/>
          </p:cNvSpPr>
          <p:nvPr/>
        </p:nvSpPr>
        <p:spPr>
          <a:xfrm xmlns:a="http://schemas.openxmlformats.org/drawingml/2006/main">
            <a:off x="3333750" y="6076950"/>
            <a:ext cx="139065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750" b="1">
                <a:solidFill>
                  <a:srgbClr val="FFFFFF"/>
                </a:solidFill>
                <a:latin typeface="Nimbus Sans"/>
                <a:ea typeface="Nimbus Sans"/>
                <a:cs typeface="Nimbus Sans"/>
              </a:defRPr>
            </a:defPPr>
            <a:lvl1pPr>
              <a:buNone/>
              <a:defRPr sz="3300" b="1">
                <a:solidFill>
                  <a:srgbClr val="102A43"/>
                </a:solidFill>
                <a:latin typeface="DejaVu Sans"/>
                <a:ea typeface="DejaVu Sans"/>
                <a:cs typeface="DejaVu Sans"/>
              </a:defRPr>
            </a:lvl1pPr>
          </a:lstStyle>
          <a:p xmlns:a="http://schemas.openxmlformats.org/drawingml/2006/main">
            <a:pPr algn="l">
              <a:buNone/>
              <a:defRPr sz="3750" b="1">
                <a:solidFill>
                  <a:srgbClr val="FFFFFF"/>
                </a:solidFill>
                <a:latin typeface="Nimbus Sans"/>
                <a:ea typeface="Nimbus Sans"/>
                <a:cs typeface="Nimbus Sans"/>
              </a:defRPr>
            </a:pPr>
            <a:r>
              <a:rPr sz="3750" b="1">
                <a:solidFill>
                  <a:srgbClr val="FFFFFF"/>
                </a:solidFill>
                <a:latin typeface="Nimbus Sans"/>
                <a:ea typeface="Nimbus Sans"/>
                <a:cs typeface="Nimbus Sans"/>
              </a:rPr>
              <a:t>Parla con il Dipartimento del tuo progetto</a:t>
            </a:r>
          </a:p>
        </p:txBody>
      </p:sp>
      <p:sp>
        <p:nvSpPr>
          <p:cNvPr id="227" name="Grazie dell’attenzione!">
            <a:extLst xmlns:a="http://schemas.openxmlformats.org/drawingml/2006/main">
              <a:ext uri="{FF2B5EF4-FFF2-40B4-BE49-F238E27FC236}">
                <a16:creationId xmlns:a16="http://schemas.microsoft.com/office/drawing/2014/main" id="{993A4426-F8AB-40C4-992B-2364CB21B5FD}"/>
              </a:ext>
            </a:extLst>
          </p:cNvPr>
          <p:cNvSpPr>
            <a:spLocks xmlns:a="http://schemas.openxmlformats.org/drawingml/2006/main" noGrp="1"/>
          </p:cNvSpPr>
          <p:nvPr/>
        </p:nvSpPr>
        <p:spPr>
          <a:xfrm xmlns:a="http://schemas.openxmlformats.org/drawingml/2006/main">
            <a:off x="1219200" y="8210550"/>
            <a:ext cx="14668500" cy="75438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950" b="1">
                <a:solidFill>
                  <a:srgbClr val="41C5F0"/>
                </a:solidFill>
                <a:latin typeface="Nimbus Sans"/>
                <a:ea typeface="Nimbus Sans"/>
                <a:cs typeface="Nimbus Sans"/>
              </a:defRPr>
            </a:defPPr>
            <a:lvl1pPr>
              <a:buNone/>
              <a:defRPr sz="3900" b="1">
                <a:solidFill>
                  <a:srgbClr val="102A43"/>
                </a:solidFill>
                <a:latin typeface="DejaVu Sans"/>
                <a:ea typeface="DejaVu Sans"/>
                <a:cs typeface="DejaVu Sans"/>
              </a:defRPr>
            </a:lvl1pPr>
          </a:lstStyle>
          <a:p xmlns:a="http://schemas.openxmlformats.org/drawingml/2006/main">
            <a:pPr algn="l">
              <a:buNone/>
              <a:defRPr sz="4950" b="1">
                <a:solidFill>
                  <a:srgbClr val="41C5F0"/>
                </a:solidFill>
                <a:latin typeface="Nimbus Sans"/>
                <a:ea typeface="Nimbus Sans"/>
                <a:cs typeface="Nimbus Sans"/>
              </a:defRPr>
            </a:pPr>
            <a:r>
              <a:rPr sz="4950" b="1">
                <a:solidFill>
                  <a:srgbClr val="41C5F0"/>
                </a:solidFill>
                <a:latin typeface="Nimbus Sans"/>
                <a:ea typeface="Nimbus Sans"/>
                <a:cs typeface="Nimbus Sans"/>
              </a:rPr>
              <a:t>Grazie dell’attenzione!</a:t>
            </a:r>
          </a:p>
        </p:txBody>
      </p:sp>
      <p:sp>
        <p:nvSpPr>
          <p:cNvPr id="228" name="Ci trovate anche a Unipi-Orienta">
            <a:extLst xmlns:a="http://schemas.openxmlformats.org/drawingml/2006/main">
              <a:ext uri="{FF2B5EF4-FFF2-40B4-BE49-F238E27FC236}">
                <a16:creationId xmlns:a16="http://schemas.microsoft.com/office/drawing/2014/main" id="{4242EDBD-91F8-4B4C-B4B6-E8E12B3A9B57}"/>
              </a:ext>
            </a:extLst>
          </p:cNvPr>
          <p:cNvSpPr>
            <a:spLocks xmlns:a="http://schemas.openxmlformats.org/drawingml/2006/main" noGrp="1"/>
          </p:cNvSpPr>
          <p:nvPr/>
        </p:nvSpPr>
        <p:spPr>
          <a:xfrm xmlns:a="http://schemas.openxmlformats.org/drawingml/2006/main">
            <a:off x="1238250" y="9429750"/>
            <a:ext cx="14287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B7D4E3"/>
                </a:solidFill>
                <a:latin typeface="Nimbus Sans"/>
                <a:ea typeface="Nimbus Sans"/>
                <a:cs typeface="Nimbus Sans"/>
              </a:defRPr>
            </a:defPPr>
            <a:lvl1pPr>
              <a:buNone/>
              <a:defRPr sz="2100">
                <a:solidFill>
                  <a:srgbClr val="102A43"/>
                </a:solidFill>
                <a:latin typeface="DejaVu Sans"/>
                <a:ea typeface="DejaVu Sans"/>
                <a:cs typeface="DejaVu Sans"/>
              </a:defRPr>
            </a:lvl1pPr>
          </a:lstStyle>
          <a:p xmlns:a="http://schemas.openxmlformats.org/drawingml/2006/main">
            <a:pPr algn="l">
              <a:buNone/>
              <a:defRPr sz="2250" b="0">
                <a:solidFill>
                  <a:srgbClr val="B7D4E3"/>
                </a:solidFill>
                <a:latin typeface="Nimbus Sans"/>
                <a:ea typeface="Nimbus Sans"/>
                <a:cs typeface="Nimbus Sans"/>
              </a:defRPr>
            </a:pPr>
            <a:r>
              <a:rPr sz="2250" b="0">
                <a:solidFill>
                  <a:srgbClr val="B7D4E3"/>
                </a:solidFill>
                <a:latin typeface="Nimbus Sans"/>
                <a:ea typeface="Nimbus Sans"/>
                <a:cs typeface="Nimbus Sans"/>
              </a:rPr>
              <a:t>Ci trovate anche a Unipi-Orienta</a:t>
            </a:r>
          </a:p>
        </p:txBody>
      </p:sp>
    </p:spTree>
    <p:extLst>
      <p:ext uri="{BB962C8B-B14F-4D97-AF65-F5344CB8AC3E}">
        <p14:creationId xmlns:p14="http://schemas.microsoft.com/office/powerpoint/2010/main" val="123716779"/>
      </p:ext>
    </p:extLst>
  </p:cSld>
</p:sld>
</file>

<file path=ppt/theme/theme1.xml><?xml version="1.0" encoding="utf-8"?>
<a:theme xmlns:a="http://schemas.openxmlformats.org/drawingml/2006/main" name="ChatGPT">
  <a:themeElements>
    <a:clrScheme name="ChatGPT">
      <a:dk1>
        <a:srgbClr val="000000"/>
      </a:dk1>
      <a:lt1>
        <a:srgbClr val="FFFFFF"/>
      </a:lt1>
      <a:dk2>
        <a:srgbClr val="A7A7A7"/>
      </a:dk2>
      <a:lt2>
        <a:srgbClr val="535353"/>
      </a:lt2>
      <a:accent1>
        <a:srgbClr val="156082"/>
      </a:accent1>
      <a:accent2>
        <a:srgbClr val="E97132"/>
      </a:accent2>
      <a:accent3>
        <a:srgbClr val="196B24"/>
      </a:accent3>
      <a:accent4>
        <a:srgbClr val="0F9ED5"/>
      </a:accent4>
      <a:accent5>
        <a:srgbClr val="A02B93"/>
      </a:accent5>
      <a:accent6>
        <a:srgbClr val="4EA72E"/>
      </a:accent6>
      <a:hlink>
        <a:srgbClr val="0000FF"/>
      </a:hlink>
      <a:folHlink>
        <a:srgbClr val="FF00FF"/>
      </a:folHlink>
    </a:clrScheme>
    <a:fontScheme name="ChatGPT">
      <a:majorFont>
        <a:latin typeface="Helvetica Neue"/>
        <a:ea typeface="Helvetica Neue"/>
        <a:cs typeface="Helvetica Neue"/>
      </a:majorFont>
      <a:minorFont>
        <a:latin typeface="Helvetica"/>
        <a:ea typeface="Helvetica"/>
        <a:cs typeface="Helvetica"/>
      </a:minorFont>
    </a:fontScheme>
    <a:fmtScheme name="ChatGP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a:solidFill>
            <a:schemeClr val="phClr">
              <a:shade val="95000"/>
              <a:satMod val="104999"/>
            </a:schemeClr>
          </a:solidFill>
          <a:prstDash val="solid"/>
        </a:ln>
        <a:ln w="25400">
          <a:solidFill>
            <a:schemeClr val="phClr"/>
          </a:solidFill>
          <a:prstDash val="solid"/>
        </a:ln>
        <a:ln w="3810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2026-10-13T09:17:25.8670000Z</dcterms:created>
  <dcterms:modified xsi:type="dcterms:W3CDTF">2026-10-13T09:17:25.8670000Z</dcterms:modified>
</coreProperties>
</file>